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72" r:id="rId4"/>
    <p:sldId id="264" r:id="rId5"/>
    <p:sldId id="265" r:id="rId6"/>
    <p:sldId id="267" r:id="rId7"/>
    <p:sldId id="266" r:id="rId8"/>
    <p:sldId id="259" r:id="rId9"/>
    <p:sldId id="258" r:id="rId10"/>
    <p:sldId id="263" r:id="rId11"/>
    <p:sldId id="271" r:id="rId12"/>
    <p:sldId id="270" r:id="rId13"/>
    <p:sldId id="268" r:id="rId14"/>
    <p:sldId id="269" r:id="rId15"/>
    <p:sldId id="273" r:id="rId16"/>
  </p:sldIdLst>
  <p:sldSz cx="9144000" cy="6858000" type="screen4x3"/>
  <p:notesSz cx="6738938"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92F24-CED5-9198-662C-EF3791D9A072}" v="322" dt="2020-06-15T15:00:34.816"/>
    <p1510:client id="{3B95A35F-0E72-61BA-C0A2-26627207940D}" v="10" dt="2020-06-12T15:16:19.955"/>
    <p1510:client id="{4036FDDB-B1FD-13DB-FCC9-2AD224032560}" v="4" dt="2020-06-12T12:45:46.913"/>
    <p1510:client id="{4883D8BB-9EE7-374B-81F3-319F7ADC17E2}" v="282" dt="2020-06-16T13:09:24.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344621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51229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09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07766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94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428724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58362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38201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15848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8164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39456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367536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425975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273376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01473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5F42B8-F953-484C-A930-54CDC91FD92A}"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36B1E-B3C7-4F44-82F3-5ECF9140F870}" type="slidenum">
              <a:rPr lang="en-GB" smtClean="0"/>
              <a:pPr/>
              <a:t>‹#›</a:t>
            </a:fld>
            <a:endParaRPr lang="en-GB"/>
          </a:p>
        </p:txBody>
      </p:sp>
    </p:spTree>
    <p:extLst>
      <p:ext uri="{BB962C8B-B14F-4D97-AF65-F5344CB8AC3E}">
        <p14:creationId xmlns:p14="http://schemas.microsoft.com/office/powerpoint/2010/main" val="127498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5F42B8-F953-484C-A930-54CDC91FD92A}" type="datetimeFigureOut">
              <a:rPr lang="en-GB" smtClean="0"/>
              <a:pPr/>
              <a:t>17/06/2020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0E36B1E-B3C7-4F44-82F3-5ECF9140F870}" type="slidenum">
              <a:rPr lang="en-GB" smtClean="0"/>
              <a:pPr/>
              <a:t>‹#›</a:t>
            </a:fld>
            <a:endParaRPr lang="en-GB"/>
          </a:p>
        </p:txBody>
      </p:sp>
    </p:spTree>
    <p:extLst>
      <p:ext uri="{BB962C8B-B14F-4D97-AF65-F5344CB8AC3E}">
        <p14:creationId xmlns:p14="http://schemas.microsoft.com/office/powerpoint/2010/main" val="392016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26927"/>
            <a:ext cx="7772400" cy="1470025"/>
          </a:xfrm>
        </p:spPr>
        <p:txBody>
          <a:bodyPr/>
          <a:lstStyle/>
          <a:p>
            <a:pPr algn="ctr"/>
            <a:r>
              <a:rPr lang="en-GB" sz="4800">
                <a:latin typeface="Cooper Black"/>
              </a:rPr>
              <a:t>Welcome to St Mary’s</a:t>
            </a:r>
            <a:br>
              <a:rPr lang="en-GB" sz="4800">
                <a:latin typeface="Cooper Black" panose="0208090404030B020404" pitchFamily="18" charset="0"/>
              </a:rPr>
            </a:br>
            <a:r>
              <a:rPr lang="en-GB" sz="4800">
                <a:latin typeface="Cooper Black"/>
              </a:rPr>
              <a:t>New Parents' Evening 2020</a:t>
            </a:r>
          </a:p>
        </p:txBody>
      </p:sp>
      <p:pic>
        <p:nvPicPr>
          <p:cNvPr id="1026" name="Picture 2" descr="\\SMB-FILES\kbeaven$\My Pictures\Mission State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996952"/>
            <a:ext cx="4608512" cy="347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9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7855"/>
            <a:ext cx="6347714" cy="1320800"/>
          </a:xfrm>
        </p:spPr>
        <p:txBody>
          <a:bodyPr>
            <a:noAutofit/>
          </a:bodyPr>
          <a:lstStyle/>
          <a:p>
            <a:r>
              <a:rPr lang="en-GB" sz="4400">
                <a:latin typeface="Cooper Black" panose="0208090404030B020404" pitchFamily="18" charset="0"/>
              </a:rPr>
              <a:t>Staggered start </a:t>
            </a:r>
            <a:br>
              <a:rPr lang="en-GB" sz="4400">
                <a:latin typeface="Cooper Black" panose="0208090404030B020404" pitchFamily="18" charset="0"/>
              </a:rPr>
            </a:br>
            <a:r>
              <a:rPr lang="en-GB" sz="4400">
                <a:latin typeface="Cooper Black" panose="0208090404030B020404" pitchFamily="18" charset="0"/>
              </a:rPr>
              <a:t>form</a:t>
            </a:r>
          </a:p>
        </p:txBody>
      </p:sp>
      <p:sp>
        <p:nvSpPr>
          <p:cNvPr id="4" name="Content Placeholder 3"/>
          <p:cNvSpPr>
            <a:spLocks noGrp="1"/>
          </p:cNvSpPr>
          <p:nvPr>
            <p:ph sz="half" idx="1"/>
          </p:nvPr>
        </p:nvSpPr>
        <p:spPr>
          <a:xfrm>
            <a:off x="539552" y="1510568"/>
            <a:ext cx="3088109" cy="4654736"/>
          </a:xfrm>
        </p:spPr>
        <p:txBody>
          <a:bodyPr>
            <a:normAutofit/>
          </a:bodyPr>
          <a:lstStyle/>
          <a:p>
            <a:pPr>
              <a:buNone/>
            </a:pPr>
            <a:r>
              <a:rPr lang="en-GB" sz="2400">
                <a:solidFill>
                  <a:srgbClr val="FFC000"/>
                </a:solidFill>
              </a:rPr>
              <a:t>    </a:t>
            </a:r>
          </a:p>
          <a:p>
            <a:pPr>
              <a:buNone/>
            </a:pPr>
            <a:r>
              <a:rPr lang="en-GB" sz="2400">
                <a:solidFill>
                  <a:srgbClr val="FFC000"/>
                </a:solidFill>
              </a:rPr>
              <a:t>    </a:t>
            </a:r>
            <a:r>
              <a:rPr lang="en-GB" sz="2400">
                <a:solidFill>
                  <a:schemeClr val="tx1"/>
                </a:solidFill>
              </a:rPr>
              <a:t>We will give this out nearer the start date.</a:t>
            </a:r>
          </a:p>
          <a:p>
            <a:pPr>
              <a:buNone/>
            </a:pPr>
            <a:endParaRPr lang="en-GB" sz="2400">
              <a:solidFill>
                <a:schemeClr val="tx1"/>
              </a:solidFill>
            </a:endParaRPr>
          </a:p>
          <a:p>
            <a:pPr>
              <a:buNone/>
            </a:pPr>
            <a:r>
              <a:rPr lang="en-GB" sz="2400">
                <a:solidFill>
                  <a:schemeClr val="tx1"/>
                </a:solidFill>
              </a:rPr>
              <a:t>    Please check in your pack for any letters with a particular return date.</a:t>
            </a:r>
          </a:p>
          <a:p>
            <a:endParaRPr lang="en-GB" sz="3200"/>
          </a:p>
          <a:p>
            <a:endParaRPr lang="en-GB" sz="3200"/>
          </a:p>
          <a:p>
            <a:endParaRPr lang="en-GB"/>
          </a:p>
        </p:txBody>
      </p:sp>
      <p:pic>
        <p:nvPicPr>
          <p:cNvPr id="8" name="Picture 7"/>
          <p:cNvPicPr>
            <a:picLocks noChangeAspect="1"/>
          </p:cNvPicPr>
          <p:nvPr/>
        </p:nvPicPr>
        <p:blipFill>
          <a:blip r:embed="rId2" cstate="print"/>
          <a:stretch>
            <a:fillRect/>
          </a:stretch>
        </p:blipFill>
        <p:spPr>
          <a:xfrm>
            <a:off x="3851920" y="908720"/>
            <a:ext cx="5040560" cy="5640273"/>
          </a:xfrm>
          <a:prstGeom prst="rect">
            <a:avLst/>
          </a:prstGeom>
          <a:solidFill>
            <a:srgbClr val="FFFF00">
              <a:alpha val="92000"/>
            </a:srgbClr>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517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770712" cy="1320800"/>
          </a:xfrm>
        </p:spPr>
        <p:txBody>
          <a:bodyPr>
            <a:normAutofit fontScale="90000"/>
          </a:bodyPr>
          <a:lstStyle/>
          <a:p>
            <a:pPr fontAlgn="base"/>
            <a:r>
              <a:rPr lang="en-GB"/>
              <a:t>Mrs Lockwood </a:t>
            </a:r>
            <a:br>
              <a:rPr lang="en-GB"/>
            </a:br>
            <a:r>
              <a:rPr lang="en-GB"/>
              <a:t>Special Educational Needs and Disabilities Coordinator (SENDCO) </a:t>
            </a:r>
            <a:br>
              <a:rPr lang="en-GB"/>
            </a:br>
            <a:endParaRPr lang="en-GB"/>
          </a:p>
        </p:txBody>
      </p:sp>
      <p:sp>
        <p:nvSpPr>
          <p:cNvPr id="1026" name="AutoShape 2" descr="data:image/jpeg;base64,/9j/4AAQSkZJRgABAQEA3ADcAAD/2wBDAAMCAgMCAgMDAwMEAwMEBQgFBQQEBQoHBwYIDAoMDAsKCwsNDhIQDQ4RDgsLEBYQERMUFRUVDA8XGBYUGBIUFRT/2wBDAQMEBAUEBQkFBQkUDQsNFBQUFBQUFBQUFBQUFBQUFBQUFBQUFBQUFBQUFBQUFBQUFBQUFBQUFBQUFBQUFBQUFBT/wAARCAG7AU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Ybs/wCT/wDrprL+PpUnsBilx3r5NHTcSNQzZxntUpUbRnp+VJCvPXJHSlb7pzzgev51otBFEgdFOMce9I0IbnaGOfpUL5V/f1xSiTHBPA70rli+SPUqPzxzTWt9o4I/PBqVZPmHPH/6qcSG9+3pTuBXKMvbpz0OKYZCvYYq2AOxx3PcUGEN1we2KaFqV9/TIPt+P40ilWACkDn15qY24VeFx+OfwpnkA9+fRhzT9A1F29f8j+dIq9+gPbt3/wA/hUaxyRrn8gDxS7pExn17gj+lVYWpJt5OBz1/pn9KRvvH35pFnDZO3I7FSD+lOV06bsH0bj/PemFxNv8A9cf0zSMp/wD1fzqUwng8HjIxg/jTCpGOCOcdKNR6kW3/APVSeX6HnHT9am56Um3nH4U0MYF54HFKF7+3anquM8Zp23tzz+VULUjxhqNv+HapPLHp7UbMUeYajGGPb6UAH1BGKft6ihVwOB71WpIzvwf89KguLC2uuJYY2Oc52jP51YKHv+FH0pju1sYtx4SspvuF4D2wcjrnp/8AX71mzeD59zeROjjqA/ynr6V1bDLc8Ufd+nQ+tRyp9C1NrU4C60O+tjh4GAHO5RuHf0+lUWjxncGBJwev+cda9NBPAzx6fp+VQzWMF0xM0MbuR1ZQTx7/AF96Xs10LVTujzjb1wRn/PH1/wAaaw43YGPXkD/P4V283hOxm5XzIj6Kwx+WP8/Ssq48HzRgmCaOQ9MN8p7/AP1qThLoUqkTAjmePhW7dj+g/KrkOvXcPIlJXurDP5//AK6S60G9s/vQMyAZyg3D8x/Ws9gY2Ab5SeO3FRZ9StGdFb+LGztliV/dSQOnp+X5mr8fiTT7j5JiEPTEoyPz/wA9K4dpFG7PK59Pcc0jSY5GcYwOmfzqgsuh3c1lp90rmLZkjP7tvUZBx9PasHUtFdVJgm3dhvB/Dn2+lc+bxkcbWcN7N+I9+/8AKpf7Yu1YZl3jqNwB79Pyz/kUWRSuSTWN3DyV3gdCmcH3/IfrVPM8fGx/X7taC64yH51+UjHHHbP+eaX+2IX6jkcf1/rVqy6mnM1uewjHfjj6Ghsbu3+RTsblI6Dp/n/Pajb379P/AK1c1jzh0f3eRj9KJQFjJ5/pUka/LyM0y6+WI85z1p20AymUHuPUD/I61DtLSKO5NWWXdke30pkK/vhnr19O1KxZN9nHbH5Y/Oj7OCpwSO9TbTnnn2pdue9Vyk3K/kupJzu9KYyvHy446cc1c2mjbnr9KOUdymJD+X4fjT/O28nn61P5Yxj/ACKY0KtjinysZEdjMT39qXaG43cdOeRStb88Hn6UnlurdMimri1E8kHgohAP0NMe3U95F7ncAw+n51IVdRnbntSpubgDnFO4rFbyGUAgodvYMVP5GoLjUJLQBDuLDna2COuODWlNCTGd2Djn16Vzsw+cAHjdnnp16dKpsRtQ/vIwx4OM1KI++enHT3/z1pIV/drx2qYY6Af5zSRWpCV69v8AP1p23njp/nrUnlewH0p20+nFWkSQ7Tuz/npQVz1NTFfQYpCvaqsBX8vBHPH6Uu3vU7FF6uA/XB/Km/whgcjpxTFciZfbrTT8xzjnOM1J/Dn8aAuOQaA1IdvPTml2++O9S/hTdtOwXIyu7AzxTGUqDjpU+0bunvTTGGyD1pjIfquG79qF7DnPT/PNS+XTNozlRz7HrVai1I+v/wBb/PWqd5bw3S4liSTt+8UE/hWgykZ78f0qvNHzgDvnvmmO76HM6h4dtJcmMGBjx8revqMfyrn7zwzOrfuZw/GcMu09c+vX8fWu5mQtxjg8Gs+SD5jjr+dHLG2xcZNHBzabe267pIHdM5Owhvp0+np3FQNlVO+PB9NuD+H1rvmiLKOcdB+VRyWaOpV1V88Ebc++PpUumjojU7nDxxmZgAM56cD+VdLZ+FHkt1eSRYXf5ijpyPrzWjZ6Na288cyx7CrKRjgdRjj2rVZdzMd/f3rNxsbRkpI7Hv8Ar6U4LjsBT9vOO/vS8Fh+fNcyPN1HxLhfeoL77uD1HXqO9XAoqneLlgMdP85qrBqZ0i56fX+tFspaQnHapXTb/nPSls1AyO9Sirk2Pmwf0oC8AU8L2/GlA9a0sIj20FcdKkx+IpNuP881VgI9oPPHt0pu3/8AVU2B2/8A1U3b8vQ+lFgIyPw9qTjjjNS7fxFJt+XBosAzbnip9oz0x2qHbzk89qslR2/KjQCpdE/Z347VzDcyIfXnH411N8dtu5x2zzXMKp86Mnk+mamQ0dBDxGgxxjHv0qVVH0pirtVfTFSD061SBi7RQq/LzR9T+HFL6VoSwK0hX2p9G2q1JIZ4BJb55BU5GOfTtVJYf7rKT+Kn/wDXj+lazYEBHaqFrIXzv5x0z9BRqBXMcq/3sDnqG/Cj7RIrYKqf0NaG1Dj5cfTilaFW43E+xANGpTKK3Q3fMjD36j86es0bdGHvzVhrEc4QH/dYg1BJZDnOePUZH50EhuDdKT+InPFRG1dQADkf7Jwfp0pm2VQeT/wIf1qtSvIsbcc+lNZSvGOM5/rUK3Tf3PxBFSLdIeCSD78UWDUcy7RxjI54qKROCalEgPAOf/1//qpsqlh7fjTDYz5l/dnI5x2//XWfJHjdjv8AjWtMgK5/z/nNZsiDf+GarUpEG3IxnJHb6/5/Sk285wfTr/OpvLDAg8gc460m0L/CeuKZRFMuLdyQQAN3HHTn+lWlUbfvFfbFQyw+dC6n7pUj09akt5C9vE3XKg9a553N4M7bbjAH+H9KfGu4+9GDg/nUsIG4Y+tYpHJck29vwrPvPmmNaRA79uf0rMm+ZvbvQGpVkHYH+VS2qFVJHc5/SmOuPT1qzCp8sc9RQkMOKft/2aVVpSp44qyCIKfp7UuPwp/rR2zj/GnYCPZjvSVIO/r9aTHakBGy5xQ30qTaByKQruoKRHjc1WCv4dqhVcuB781Zb7xoDUz9WGLN/WubjXM6D3GfXpXSazlbM4OM8f5/KuftwGuVzwPX8OtRIqJut8vJqKS5EbEKCx9un4mory6jhUsx5HQfSvPvFnxD/s4SQxypBheWJ4X1JP6flS5rFqLk9Edzd6wlry7qgHvnH1rKm8bWyMVWUs46DKj+vT6V86+Jvi1Csjg3U14V5HlnYu4dhx6jvXAah8SrvzX2bULEli3JI65PPce/enFSkX7NdT7Ih8dQo2ZHwhGdwwR+fp0rXj8SQFQxdSOvGf5elfD9t48vI9hDkhvmBHGRg4OPX/69ddofxWvbbEBlYxjkDA7nPp3wf0rS0kJ010PsQahFPbnbIhPbnB/Kq1m67nx/T/GvEdF+LSyW489dhAAEgGRjIBBGOtdp4d8VWGoMRBKI5H4OcrnJ6g56f40lfsQ42PQ+dwx61N5bL/EDWDHdPCyMJGwGAbdyOv8AnvW9b3Am56EdR169D9CKsgaQy/8A1qXdjHYVN3HH5UhX24qiCE7W6gH8BTfLT3XPof8AGpmjDYOAp60wxHkg89DValXIntVbJ4JznkY/WoHsVOSVI56A5q3tdR1zTWLAcg0w0M2S1EePnUHGOcg1H5c/RdxJ9wR9a0m/ernrj8qbGRGxAUc+gp3DqU7mHb0Pbvj8f0rOm+8cdcYrWuPmU9//ANVZUy84z79/y/z6UIZEo2r6nrTfLz3+tPVNvYZ6ClUfN0+v+fpSLTG85IOfTPPNR2Ku1nDtBztAbK9+9Tx5XODyRj0/yah0+SJYGWUHcJHA57bjjtWUjop7HeKPf2qWFQecZpij/GpoVIHWpscIsnCsT6elZkn3ia1J+Im7HpWa+eSB/hQwKr/X6Vcjj8tQPQYqq0LdQM1a80rjK4GP8aSAkA7Yo29KQSL1/nS7ge9VqAmPX6UY9uvFPopMBhX0HNNKmpdvPtQy+1UBDsP49aRl69alwcCk2+9ACRr+8H1qZlpsK/vM+2f0qVlOc0AZGtfLbY98fXiueWQQzbuw7fTFdDr+fJGPXP61wniXVk021dmbYWDKvfsBnHfGRWNR2RvTjzOxgfELxv8AYo5IrWRfPIO9geVx0APrXzp4q8UPdOFkd/KZugA5yAM5+vqa6PxN4iS7llcyMc5IA6lu2eeleVa1G9z5jB2lmYnCLyqjOCScdcenvRSp82rO26grJGbfeJo1Y5GByQAc9/55I69eKrWfiKOGQuIFBOAJIGw4yT3+p7e9Q/2NM0o/0YylcncB/Ie2P1qRfCtxMDJHFIX3DJjUsR6HGOn413qKSMveex0C6m11alvNMu9V5ZixwMcEnuD/ADNVVu5lmxt8oKcgDhT6DH5Hr9Ko2ei6nayebDG7ryGAU9uSMfjWxHDJdRxma1kQtg7gpOTjkdPQ/oaLBKMuxv6H4kTyjDv687WIJ5HXGehGP0rqNH154pP3Uuwj5gvJ+mPwrzx/Dd1JNHJAWHlkEHpx6dOn+NdPpqXNoQZoWR48E8cMuCSQT3AzSaTI5X1PffBfxQW48u11N+egl4z1PB/xr1fTdRj3RRo4J6DkHj0/PH618jQyGQfKCkgbjBJPXAx7132g+JLq1+zyyzuUU7ARklSAMc49CO/Y1jykygz6Lh1BZFLk/IDt4Bzknp+tW45BIMg/TNcL4Y8S2+rafE0dwPPikZZVGcbiSR+hHT1rqotQRsk4R+QF78d/1oTOexqbh06Gjb+FUo7sSqu5G/3vT/61WopN2Mc1ZI/aP/r00qOp+lSbfak/SgCB1Cg4AA6/rzVNmAl2YxxnOfT/APXWhIpZTxxWfKuLxB6g8/lS6lIjkX0/Gs6dfnz/AA9a1G6n+9WfdKSeuB16VSGypj0+vc0mCvsR+XFPCjd7dCOPShgd2f0oYJguO3X/ADzVKH5ZblQ20CU8Z9QD/Wrirjtz/nisLUp2tr6XDYD4b9AP6VD9DaMj1YfTj/69WI16Y5qvz/WphMEHr9P50rHIF1/qx7mqKx7sVcmkWTAxxTdo7H2pWAhWMKMf4U4Dj2qbaOg6UGOiw7kDRq3VQxPtTPs6+mPxqztoMY7UWEVGh9GOelL5ci981Z8v1570bfb25osO5WHm91zSecOCVYZ//XVzBTBBOPrTuMOuO+4D8M4/I/pRYRT81G4BxSqQx4NWzbxSYBReVK9PyP6/pUZ0+JgSNw4yMHjqBVWHcbbrlvbBNSsopYLNo5Ttk3glhhuvB69acy+vrSaC5g+Ijtj/AA/r/wDWrwv4nubqE4ZjGQQNuR0yB2969k8eXf2eywGwW44Pt/n868p8UafJeaGXiG+SNS+M+hBJ/AA1x1Je8kelh43TZ84XrSSTFl3GTJUYOAPpUmm+HWvZo8hhtGDjAJ5xxx9e3Y12H/CL7r0lRlDyDwTn6/lXWaHoK2iZwSfU/wAv0/SulSSWh1Rp8zsZnhj4Y2MMavNF5jn5gJAGI6d8diP54ruLXwzYxx5+zRjjH3R29v8APU1rafCFhQAc1oImWwB7VDqSezO+FGMVsYi+GrMsNtsmFxjcoP8AntUsfg/T5OtnHg+igD+XTFdCsGR688dfardvDvznp+VNSl3K5I9jn7fwXpqtn7JHu+g/McfWtuPwzp8kOySyjcehUEen+f8AJq6tv8wOOvPNX0RoVHBYevpyKtSZnKnHscNq/wAH9KvWeW0DWk5bJ5JTkkkAdAOew7CuG1jwHrWgyeZFEs8Q4JjBIOB97HrgV79HEWjEmOGHHFEcYk4I46cg0+buc0qS6HyvZ6r4g0nWr2PTpQI53Xcu0ZY87VyR0AB79zXruh+ODdYFyMcENcMTjqBkexxW14t+HsFwft1nFiVTllBwD1yf8+teb3ML2swJX5I5MiIgbDgnGR6AkdP7tO6eqOCVKx7lYXEix5TD5UELnkD1/HIrUWYFg3MT9SMcfSvJ/BPiiaST7Kk6tt/ibJzknqPzr0C1uGzv8wt0J6Y+v8/0oOWUbbnSxSbhT6pWL8kls46/0rQ296tGL0GbcrVC4ULcR/XHf0NaePlPpWfeL+8jOcfNj9DS6gQsAW9ao3UYzzzWgw+bBqndLVLcplHbj19P1/z+dNYBu/FSY5/+tTdv7z6DJHH51TBCds4z244Nc74hs2lvlZc42Dp9TXR7Rxjgio3Uk8HjHoKSKudwoP49aUfTpQB/hS//AKqdjDUTr14o2j8qX8aP5VNhXE59aVc0c076UuUdwVjS7znpx16UgBXjNOHH86OUVxfMHcUu5en40fhSbf8AGixQ75SDxn0z9c8f5707aGZCenQ469ev5Go9opNp7H+lFgJVUqo4yd39KcsZX5T0Kj8ef8RUGWWgTOv1ximgJ+RjseT+eKdNjaZOCQcHHXqearHUCq/Mo9K57XPFEdjlSfvZIO7ptOSCfTj0pSaS1LjFt2Ry/wAS9WihmSBGQucbueRjt+orC0cLcSeUyCVHVvl6Agjj8/61xviPxA+say5wzr5oVS7Hk554yeAc9667TWFtNKTx5S5Un/ZA715VR63Pbw8LRsczcaGLEMj8urZ745AJA/E/pT7e3/dk4wM8dPWtTVXWa9fbxy2f8fyos7dnbBXjOfbmtIts9KMbamhYw/KCR2zVuJQeRz2xTUU4/SrUMZ4x06dK1S7mo4BlUDqOtWrUsrHjIPAqOIFj69qu2kPcjpzWiRm2Tqq8ev5/5/KtKGNdoDCs9WHmKD/LtitiFehNWkYy2Ej2eXg9u2f0/wA+lTQwBsZ+v/16f5atw3TrUyKM/wCfzp2MmL9n3LgrkV594/8AAkdxbyX9opRwMyLGM59wM16RG21R83FLIqtFhsHd2oRjI+a/Dsp0/VkRXOWIAHJGTjB/pXtul7Y43A/i5PrwBjI9ufyrgfG3g06Fri31tETbyPuVcHCng4Az0Fd1ot1FLpcEo3DzFxtJJxxzn8u/oKZ5tZam1Yqu3epyjcD+oPNaCgmqloo2gBVB5zjHb/E1fVflrRHHIbt+U8Vn36/cIGfmH861FXrxVHUF+X0+YHP40WEiqyc9KqXSZzV8r6/lVW6XHApopmaVxnA6fWm7dvfmpmX3prKfm457VVhEbKR05/z/ADpnzfwg4qdV7YwP8/pTfl7tg0jRHZY544H0o2+v86djik/StLHMJ+FHtS470baVgEABNKtHXpSj86VgEPHanYFL/jRzRYA6d6Ue1G32peTQAfxUu2loX6UWAbgmkK5p9NPHSiwFWSHKkdPc89q8Q+I+sXVnfXEMieW/XKt6jBI9iK9g8R6smj6TNdzAhIxn8zgc/U18z+L9cn8VapLOHzn5QvGdvQEjPXFctXsd9BdSro8jXF8JT/q4m3HOMls8Ae+T+ldxNcssVzg/OwwOfXGea4vTIGs9lsoy45bv8xxXQzeZJMYxkluPyrzZ6vQ92itLl6x33VxJL2J/rW9DDsGKzrQJZxooGWH5VZj1SPeVyobPC55+prohGyOw1YWC4FW1G5eKp2dxBNkBlZgOn1/yavGMqgYdMVuiGPjXb0P+cVoWq8eprOhYZ689K1LE7pAeAB1/x/WrJlsCL+8555x+tacMmWAHb8+lZELiZlfH3vm7nrnrWtZxbu+aohotqc8e3epRGdo2n8KbCu1c+gqWBu1OxkyWNflXPbg/lVhIxIpakXHHelhO3IH+fanYwZn+ItNW808q3T8fzritLtWty8TS4aNiGUNjOc8gdxx+gr0+4hElrjHGK8Qm1z7F48kgEu1ydpUsMdeg56nJ/Km3scVRXueoWNvOsYIPyYBBfvnnPX+daG6aPkoHH+ycU3TX8yzTHzN3xk/Xn61dEeevX9K0SPMe5DBKZN4MbIR7cfgaqahGWhfkjjPFae0jPFV7qMOp4HSnYRnEfMKr3SHBq6U9KguUyvqOtFimZbLtbjk/jUZUkDn3/wA+1Tsp54zjpTWX5cYxx/Wq1EiLop9en/16Qw7uWKqfT/Jqby93T60nl7ucfr/9apLR12AaQjueaX+H3o9sdK0sYCbaO3TnpR7Uc0WAPuijmlozRYBPrTsev0o9TS/eosAnNOxim/dp200WAKX+Gj7tIzcUrAJz6UxvlX2605pBj17VVuLkL1yT12qOaTGjxn45eMLnTJDZI5jjYDKsCFZSABj1yc8+xrw+zuwt55yMN2Thenf6diP5123xs8RJrniSVItjRwx+Wgzg/Kc8n6k9q8zs2EimTqent3BIHsD69q42rtnqUtEkd74TVri4nlIzhs9+56/nzzXVxr5K5XlzzWL4NsTb6TG7DBcbhzng8g/lW35gDc/SuXl97Q9uktFct/Z5HjyH6jHv61kXml3LSEqCE68f59/WuktZB5YwanW5gRgHkUH0LDBrVaG7OLknvNPKAs23/AD9a29J8VzqoEjb8dm56/j0rZaC1utwjdCQecEda53VNJ+zzvIo+Xpx0+tP0D1OstdWWZQw4Oemef5+9bdlflYnYcFVJ5Ptx/SvL7O8CSgb8MuAAx/z/k12Om3PnW65yS3PX6EUX1K5dDpLB/lznOBt5rYsrpYYyRj5eMfnWVpdq8iptPJOSOfU1Lcxy25kj2557dOmR+ta81tTGSvoaA1mFY8sw6+/T61ZttWtH2qsq8/T8q861K8LB14HZhnnr/Sufk1a/kk8qPdweoyO/XIHbNLnE6eh7dJqCRrlGXHTqP8AGrOn3Imw4PNeW+HNQ1FpQs6Eo3POcjn1/PtXpWk2ssaqwbIIzyvHNap3OWceVHQBh5RBGRivlv4j6kuk/Ec3Q+UAM8jSNhUVWwMH1P8AXivp3ztq7SOfavif426pNceLWaPcw85l8stgn5+OccAADp321dr6HFI+wPB99BqGg2lzb5eKVfMVu/PPPPWtzzF6nIzXlP7O+vLqXhm8tGIElpMvyZ5CsoI464JDdff0r1lcM3oK0itDyZ6Ssxm5SKrzYx1/CrhjHOR7VHJao2ciqszNGaw6f5NVbhTyRWhLa7eQzfSqtwnWkkUZTj19eKYR2/rU0ikMR2+tNZe/4/SnYCFV/wD1UFT/AJAp68+xpeKRV2dF5gzg07zB6jFV7y1LDzIwT3bH86ptHMq/x/z/AK1pYxuawIpQfSsfzpRnsR6g05b6RfQjp3FINTX/ABo/hrLXUXxyuD+BqRdT+UkqR+GaA1ND6Gl96pLqUeeuP0NTLexN0I/SgZYpf4qgEyt0YcU5ZlP8QoAk6fypjNSNIPrTGb/CnYCOYHg5wAfw6H+tVDMspcA99p5H5fjxVmdx5ZJ7HvnrWDfagFjcq20heF3ctyecfX27VmzSJ8e+OJJn1a5ldG8wyMe4zk559MGnabbtM0EMY5kYDPJ6nJ/U10PxG0xYNalIBKM+SBgA8g9M9Caj8D2Jm1xdy/LGMgYwBgdB75zXHLQ9ejG7R36wLa2kcaDCIAoH0GKxrzUksTJI4LbOQqg5JPAx7muwW03KexAzmua1zQZrgyMHWMHjcq88/wCf1rkW57UVZHIyeOI2lSO8Wa5uG5TT7ZiAMjPzEHnAHf3rG1j4sXHh5Yp5NDigtGmkgXcyH54xGzjGcjAkTqOcnHQ46iH4emzniurRDLL3bOWyepPP8vSuQ8ZfC+bWLiadU37vvHOCpBGep7H0Peu+jGEtzjryqR+E6CH4kaJ4gaOOW3FhcSIsgutNcjyywJ2tgfeA65B6mrtr4wvNJlEF5Mt/bTcQ3S4B5zhWH97pyMVm+BPhuuj+VLcQ28cao3yFgSzEEc/QA9+9TN4B1FdQkWzuY3tWfIhkUlduBkZ/z0q6sIrYrDTk17xozXwN2k0fAY4K5/z/ACr0HwzILqFWzluAQP8APT/69czdeE41hthEpMqjEu0YXgDBHP8AnitrwwrW83kkEDp79fXNcTVmejB8yseueGbQSKhIyCcYPT19Kj+IV5BoOnmUriRuAentVzwrKojTIA6D61zvxi0u51aOOO3J3FcjsODknr9K2avE4pP3zymfxDHPOZJptilum7HX/P6VraL4k0VZlR72DfjARpFBOCMgDPv+teFeK76OHUnsri6aUoxDQwFgSeQctn1Hb9a5/WPHU/g6zzYaPb26b9rvMm4liOCeOuCOpojSk3ZGs6kIK8j7X0f7PdoGiIccHdGQ30712ujw7VCsTjGOOv48V8PfDf4weIvFVwkOjeHlvTGvmyNZsIpiAMkJzuY55+XPCklcBiPojwX8crT7QLHUpyG81beW3uAq3NrIWK7Wxw65/iA9K0d6fxI4eZVb8jPXtQ3LjaMj1xn9a+F/iWZf+EwuEPmPsvmSOVW77uFPHcDt7+lfcayfaGIJ3JtypB9cV8VeNoxJ8RtciaJXjgvpHlWUkYILAYyOoz29q1j72qOSeh65+zLNPB4n8RWc75VreJx7sGIJznPBY9R619HKox6fzrwn9mPR3a88Q6s4kPnOkXmNxuZc7zj0Pyt1/iFe9bT0x9K6EtDyajvIjCnuOaVl4NSqvehl4qrGRQlziqFyvWtSVM9qoXS8GpaAx5FO4nFMZT1x7VYmU7ulRle5pWGiDb/nrS7ff/P5U/8AQ0nH+QaLFo6OJvfioWgjLEAY59TilQ/LxUbNz1xzVswHfYwejt+dMaxP94H6r/8AXqRZe341Kr/40rAUm09uu1D+YPSmNp7f88iOP4W/+vWlu6Uu7pzSAyPsRH8Mo/DNRPaerAdvmX8K3d2elG4dSKOUq5zxtWX7jKRjsxFN8u4jxt3YzjhgR61vtHG/LIp/CoZLOBv4Bn2yKOUZgtcXMecFv++cj8/wqJtZnjU5KkHpwR/Stuazj7M6D0VjWfd2PynEpJ5+8Ae2RSaLRg3WuTTkiT/V5wqI2O/Oef8AOazL+6CYNvG4wNzLljnsMehwD0Fat5pe0EeYoBbG7bjHfJ5Pp2rn5xLDvYRLKMbsq2D16Af/AF6yldHTBJnj/jy4S+1qd0DKAcYYEHp0I6547VL8OUH2yXjb8mSDnPUD/P4VT8XM9x4inIVhul5DYBHPce1angvbb6hImeWTAzj1z/Q157le9z6CNHls0ehwruOOvtVl7aJlwRg9vas61nOc5HpV9ZBwCefz61mj0VDREUOnxxNlbePGeGibb+J461PLZxNFhreQ8dFVTn/P1p6scccelXIssi5/zxW0dNhSpdTHks4rjG20baOAG6Dt0/8Ar1dh0VY4y8gEQA4UdfpWvGNrY7Cq15P5gKr261pra7M1DojJuIYo1yh4HGCOTWbpcZN87gYGcVevpPJXLcZNJpqqzAjvzWL1Z0xioo7jw7J5gQrwB0/xrotZ0caxa8khwMr+VYXht1WPJHIPX6j/AOtXaWrCWMEflXTFaHm1lZ6Hzl4w+GNneasZZLWMT5zu2gBuSfT19a4/xB8HbLWrS4jcSW5kOGVQHUtjGcE+mOhHSvqPVtMhmcmWMOmckHpWE3hmFWDwSlMdA3P65rSMnF3RnJKorSPEvhV8Kbz4d6tNd6ZdSiSRWVSj7FCMQSG2tk52jvjjpXdah8CrfxPDd6neyH+25W8wXIbknJJDexOePc128Om3NlMJBPCV/iDqQfrnNb0bfao0yG+qMQOvXHrSlKUnqYKPs/gRB4V0u703Sre0ndJHhTYZCDubAwCT9K+cPix4b2/FK9gTOyYrP8gznfgsD8p5JGOv8XrX1hZwkw4OWI5z0NeReNvD51D4xaMWfyoPLSR22nHyM5IzkcnAXr3FVTVtDmrXabO4+HPhs+HPDVlaEESCNWlVcAByCSBg9AMDj0FdZhuhGPrS20W2HcOnb/OKsbQVrsseG3d3K8eec+tOK05V4P1P86cyjrTsSU5l/wA+lULldorSlWqFwOopWAxbiom9KnuOGJqA8fWlYsjbP0pu6lY/N70xgGOf8/zpWHc34/u59qY3epVXC5qI80zEj+79akRztznrTG6GnKvyj1xQVqSbzxml8w8elM56dKPu07CuSeZ7UnnUzPHIpjN8tFhkjT9eaia4x71DI3y56Z6VUlmx3IosykW5Lj3xWfeXJ2gg+v8AL/8AVUM1xjODzWTe3xVeuccVLNYhqV1uhkyW6Zx16A1gXdwbiP7mO/U89eB9c0txfedncN/fGePX/P1qs1wpZEyQeR044Gfy49O9csjrgjzbxNYGPxDKyj5Cpk5x6dufWsnwzfeZ4ojQHIRWbGT3O3H4Z/Wux8brbSTW8iMQApidsnHOcfgDiuQ0PQ30nXLe5Mm5JiY2TaPXI5z6gdq86WjPqqK5qakeiW8nPvnNaUcucgDluvSsJZvLOc8ZyRVpbpl+7+HanE76cb2N6GTrk9easwz/ADD0/T/OK5+G+O7JHNXPtwjy3OSMY61sjdwOm86NVGXHX3/z1rD1bWYrNSkZzIxwD/jXP6p4ka1jb58Dpjv7CuD/AOEsafxIkNwSEIz3/AH8aJPQxVHU7y6kmvpk3v8AIDnbjmuh0m2AjQe1efTfEjQ7O6FvcXsUEzHaPMJAPOAM/X1rstP18SRp5aqUYZDDkHjr+IrNO+oTi4q1j0PRYyygAdPTpXWWbNbxlsdB0NeeaHr3kzLgjHTGfy4rurHVo7i3EZ4djn3/AA9q6otWPJqxdyOXWLe9YxgqHU4K9Dn6VUaMsx7D/wCt/OvKPG3iqXw58Rbq0Vz5TqjrjoMqCR9ck12XhvxNFdYLupGMD5uOvalGV20zo+ryjBTR0q2Pmy7++Ovf/wDXW3YxDb056VQtbyK4UFSPSte32nBHTpxWmhxVL2tYu267QfeuT163jXxTbTuFO63MRyB3Y4AP1rq9wVcE5rjvEUrSa7EEVsIqkEEAFg2dufcE/nTXxaHnVbRi2zrLO6VoQpfJHGTjnnr/AJ9anWZeeeKwrOETKxjDFM8Epk+hB4zkEVb+yFSBuXPuzCu9bHgs1VZccHNDfdrK8uftJv74Vwf6U3zLqPruP/AQf1z/AEq9STQk71Ruk6+tQNqU69VUn3yP6f1p8VwblWJGDnB5qQMu6X5j+dVTjqKuXS/MfaqzDjg0rAV5BjtmoP8AeIzVhlqLr/8AqNFirnRlcKfrn/P51E1TsPlAzx19fzqNl96RlqQyL8vpzUmOnekYfMvrn+lS7fXmgYwLuJ4zx0pNv4VJjHal8sswUcnpTswIWztx+NQSDP8AOrUmM8cDoKrykKhBHJ5zz/n/APVRYCrO3/1vyrPnbHNXLhuhJ5z/AEGKoXjf3OAPU89aZSKU03zEfhzXP6hdbVdSMnr/AJ4rSvpirbemBj/P41zmqy7m3cgYx7cf0rOZ0Q3K7S9DnjPSq1xeBsMcBYzks3Q8cj86haQ7cZ4/WsjUrxo4njU/KQOfx6f59K4KkrI9GnG5m6jdJf3Zt84Ei5GcdRz+gzSWrMt3CgO8IQBke+M/59a4/U/E8ei6tbXE+RArHzckkhSCpOPbIP4Guk0zWLC5uoJILmOdJX2oyMGBJ6AGvPknufSYVrk5WdG3LtntUsc4LEZ6euKjk+ZuOOxqvIrlsoePbFNXPSgy81wY5ME802a8O3APPTNZciy9Wyx6/LnP5UkCSXMu3dwOpOfy/KtTVySV7izQPM3mk7j0X06detcxqehGG6kl2E55LH+n0/pXeqiQIAeT36U26s47qI4HbND2sYxk73PLLrwzp+oSFrqFZHPGfoc12ug6g+n6a0UTZSIZUHJIX0/DH61VvPDM7XH7sHH0NWtJ8E6pLMPKdok6scZHXByPSs1fZG0pq3vHoPgmObVrf7UV/drxknqSOn41qPpfiJNYN1LqZFpj5bSKJVUDsC2NxOfepfBPh250sIJ7l5QAMKQAo6dB71381qs8JO3BxXQoNnk1KnLJ8p89fFDTbi5uDqTgm4Vvmf2xjH0wP0pvhHXGjCiRu3B/+v8AjXeeONJaaGVdm7gkfL6Y/pXmOk2/lzmPIHcf4fh7Unvc9DD1FKHKz2zQtWZoUYcAfe75+ldtpd5uXHXjqfp0ryHwvI3mKm8Zbjaxx0r0LR5iCPUcfpVxkcGIir6HYNNlcdc8VlXFquZ1l5Eh83PHAxxj3+U/nVq1X5cDp+lS6jCzR7wADGoPAzkAc4/AdvWuyiup8xjJWtEW0t5I2kIJidW+ZVICsMgA49MAfrWpb3RX5ZVIP97nBqvCx8yPA5Yc5+n8uBUsal42U4+8flOPXGPpxXajyGWniikwWRXx/eGarzWUEn/LMD/dyKckjLxs4xwR0+lWBGfLDd+tVYgw72MW+9Fzt29CSe/1qnp43JJ9en9av6yu3J7lD+hBrO0k5aQZ9D+hqbFX0IbxTziqbZAxWheL8xNU2U5piuV5F9uKbtH+RUrKQKj5osM6BgMDj3qJqsyqN2B26VC3So1JIVH70VOAB24piLukP5VPjijUCPb044pehJ/GpNuMA/X3pm0bTj6UC1IducDOM8VXuO/txVwoNvv6f5/zxVWWMyMABksfagZnTY5Ygkf1wcZrIuyFyO3TP9a2r4hkRQNrKMN78k5Pvg1hX27oMkcnv6c8fh+lBUTI1KYMisBhlXB259cDP5/yrl9QmHlk55PAOfX2roryTzo/Jzkljjt1Kj+h/WuSv5P3Z9fTvWNR6HXTWpWkk/dngAjqa5jxBdmNH29hj+Z6evNbl1KI4+T2yRn9K4jxNeMFfvnjrjj0xXkVHdnr0onB+LG+2LcggkFSBx78gfhiuB8L3Daf4y0eXdgR3UW5jwPvrnJ+n8q77UmLQuSck88ZHvXm2rRiG5kZeiggHOD3wfrwevpVUtmmdb0aZ9eBTuPHFWYYl8wAjqM9/wAqyvDmoDXNKsdRX/l4hWQjOQCygkZ9Qc1r/MJo/wDP+etYep70XeKaLyaaJFLAZ4zj8Kw76T+y4csuGIznnv3rstJcY9+lVL2ygmuisqB0x3FaIxlJ3PLtQ8f2elljcXCRjPG7g/5xUNv8Uo5rcSWyCWDp5oywPHY1jfEz4N2N9cS3FvPJbySMSeSyjJPAGf61nfDm7m0LS30TW7fYsbxpDcrgo6sxXJOONox19TVuGh1rmirqN0dpZ/ErEwMgU45GVwfriu68O/FjTropHPH5AxguuCOh/Tp+dalr4F8N+KryweNIkEKktGozuGAAPwJHUetXp/gLot94gtDC7W1ntZp0i4Y4wBjnGef0rSMJI5pY/C/DUi0yxb/ErSbd/lZ5Fz97b7/zrtNL8XabqMQEc4yeMHjtWKf2ffD8epRyJNOlmsJIjaQg7gT82c/3cV8//tHNP8NbXTbfw7fXZ1W48tWkXDjneMgY65UdPWq9+9jn9phcRpTvc+gPFt7bx43Fdp5ByPp/hXj2u24sb4Xlv88RbLrnOM9D9D/hXnHhOP4ia/dQ2+oaissTDMjMp+UEHpjAzmvRtE0HULPULi3uriS6iZQVzn8vrWUk1ubRh7J2ud14eh8y3gnxy4yrD3A/Xmu/0tNrDjJ9emff9ax/DOli30WFHGAF4HfpXR2K7VjPAwOe/wDnvUxOSrK7aNVbgWsYYj7zKv5/hW+FE2UHQgMPTGc/1rg/EV48cmlRRZB+2xlsdSM4/XP6V12hXbNvV9uF4B6HAz/9au+hLWx83jFd3Lm0r5ceeQSVz16Y6egJ/lVyPK+4AA5OT+NIsZuAX6H+Fjz+npSQnJeNhznHXnnkf1r0UeO2OVdzYPSrDjC/1pIV/eZ9D/n9almX298elaEHO64uWjwP+Wcmep6AHP5CsvQ+ZZh6KD+oHp71uavFyjEcYkUHnuh4/lWR4fXNxOo5zCf0YH+lTYvoLeqM/rWey1sajFtb8KzGHXFBKKz/ADdKj2n/ACKsOo7VDz/nNBaN1+/X0plSsDTG+8axERwjLsam7/3u9NgXj1qZV6/lTQtRu35Se/SmEben+eKlxwB260j5PU57VQakUmNqY4O3B49z/Qiq8n7tXyv3lwp/r+h/OrLrycDjrUF0eAOMKuB+JJ/qaBmPddDWPfFWs5Vbkg5XJ45BBGPU8flW3d42kisK4UZkyOAO569OKzZpE5e6kKzKwOCGz+v/AOquYvMxrJxx2PSulvmxJ8o3Fef/AK9c1qY/eOc4A/h49K4qsrKx6FFanP303ytySK8/8SXW8vtbHUH6dT+FdprEwjVgBx69+lcFrTgRt5hwBwQPbtXlSd2etTVjnro7oXHUsOn07fy/OuJ8RxgLnozfQdeOfcgmutmYSBTk4zz+fT8q5TxhcJGFVDkg4IxnkAYOP89q1p7o6mvdPX/gD4i+1eG5NLZv32ny4C46Rv8AMvPru39fQV6+csob8M/pXy98FtX+w+Kbh1OIrlVjlU9jk7T+Y9O5r6YsJvNhAPXpmlPSVj0qDvT1N3S5ip61HeXPl3jA5AK8frxUGnsRNt61NqVvuaJ8DuM459ufz/OkmU99TL1qzXULV1bq3Ge/fn+dcOuh3HnlDHwP4iMD2APrXoEzkKMc1BJHG9vjHJ9ea2i+53Yeu6enQwNDvJNNuRJCxjkCFd3Q4PUZ9M4/IV3ml+ItdW486BfPBXblhkrzng57j1HauGn0WZZt0DnB/vdc/WtjS9e1bT1CeSHRW9M9x0/DPU966oSj9o3xFKlXXMopvzO31bxF4mmUJMz2yFdpCqM4Pr+H8qqW/gWTUm/tC5QSzscjccscHnj8utQafPqOr3AadSu4feYj8sfn2r0/QbfZAgJzgAZPsOta80DzZyWGj7kUn5HL2/g2HTNOeYxqlw/XpwOwH+e9c21qbbUVQry3Neq6ltK+X1zwa5O80sya7b4X5EXk/U8fy/WuSp5HnRqucuaRqQwmKxRR1IwBz+JrQtgVUc4HSqszKbjbnAXgZ/X8azfGXiJdA0krGyi8uFZYUyAeBywHooI7dSKxWmplJ9SlrGrC8unmgcPHDLHskXBxtcZYe2SevtXf6XD8m8MSSM/Tn/8AVXkvhnF5pMyB9+VJXpnBBIOPrjrXr3huQXWlxE9Tj9cDH+farw8rzPGxS0udBaybowM5I6+tN2jzt/Q/j2xn+lJCfJY54GM5HPp/9erEY3Ak+uOte7HY8OWg9MKwJ5AOSP1qWZT36kDJP0FMVem7jt+uM1JJyoJ54BrXoYmVrEZkis0HBNxtJI45AH9awfDg/wCJkQTjMUg9/ukj9RXR3wO2E/3Jkbt/eA/rXO6ONmroOmfMHbupA/HJ/WjsWti9qcf7xzjisd1Pat7UFHzY46fyrFZfm5pAVnXjH5d6j2/WrDrUPlj1oLNo9Peo26VKeB71FL92sbE+Q+Jdqj3qRcYFNRcKBUmMfzpj1EVRk56YpnVqf0H14o3bUfn2/r/QUEkW4Zc98dP0H+faqM7CrjOPLJ9/8ay72Tap568f/XpMtGde3HXH6f561g3lxtb2IxwTnnjH45rRvpsZ6Yrnrqbbz37DtXLOdjqhG5k6pcNyi+nGfr1rndQVFyN29+p46fWtnUJzI5IJx1z1/X/PSsO9kEULgHc/cn/PpXk1J8zZ61ONjk9WkUZc4x09Sf0/zmuA8QMW9wegHrjt9SO/rXZ6xN5zEg8DgAc+vP61ymoWZkXdgkk8Hv8ATH1/nWK7s7I6HORWu3MknIjXJzxlsYAP456V5r4m1Bf7SALZCHLdcce+fQ/rXqniDbpumyKXBc8855Y/0AFeMa5btJd8gmRn+YA59MLn0x6etdFJXd2aTlpZGx4OuvsOrQMpw5UEjJ9Sep9j3/xr6l8L64t1axM2Mn5W9Mj3/KvkbRrh/wC0BycAAcAkjHT8uPzr3vwVrQ2xozcSDAHA+YDjv3Hp7VNXe56eGfuWPZoZgt4hPRhkf1FajTCRdh6Hn/69cdb6ks1qpUfvIjkfQcY/z7Vs2OpLMwLMM49x/n/69ZpnS11NK4t9se/Ge3/16z1VlxzkVu2yiSMhhkMM1Ua1/eFenPB/GtVqQrkcKLJ1Xmr0dum4ZX/OKkh02Ty89ieCP51pWumyKB8mQe/B/CtEmRKbXUl09fJXIxnqM+1dlpV4VhjzgcfT9Kw7OzO4AKAeBWntMCAAKR+Hr/8AXp6nFN8xp+Z50nr3pjwhZDL1KjP5UtmrDk8DtS3TcY/zxSZhtoUwqKHmmZURQWZmwAMckn2rw2fxk3jXx9e3KtIdPhjMFoAxACZIZ8Y/j9x3A9qvfHT4mJD/AMUlYPunuFxfSIwPlqVBER75YEHnt9a4rwTGbe481+DhVLexIXHPrkVzzbsbLbU9V8F3AjVAD86k7gRnjJxnnuB+lexeFJkhge3BP7tsrxj5TyO31rxfQ0+z3iY4SRc/iBn/AB/SvWNHk8m3iulPKjbIBz8pPX8DVYd2mjycVG6O58sSD5eigf5/Wp4x1FVbOTzo+Dz69qtAtu55Ocen+ea+igfOy8yQr6inMMr6gce/Sk56Yp/3lNboxM3Vmxp8mM5Vlb8jXP2+IPECKeAtxtzx/exXR6mgezlBOPlJ/Ln+lc9cNjWjIeCbgHP1bNGpSNK+x97g5/w/z+VY0i4Yj3+lbl9nc4IwQcEZz3rGkHzH9akZAyjBqBl5/wD1VYao26//AF6pFI1uahkXgA9zipumajYfvE9Ov5VgLUlXtTl6UgOKPT86BCPUbH8qczDuarSzbf5VWo7DbiQLyDx2H86xbyXzFLE8dKuXU+0HBye/NYl9dbV54Gc579+Kyk7G0YlC8lByepxXO6hMecnocVoX10u04PbJ9K5q8uiZCc59M9vevLqz6HpUYdSveXBiUnODXL6tcbsgcjp/jWhfXALbiST2+o6HrWRdbpCO2T8zHn+nuK89npRRg3cYzgnIHUYqsNP+zq80v3iuF9s9R9cfzroodNEzHjzG+9uYAheRg9OprC8TTAK8CkqnQkZOPYe5J/U0r9DWJ5r4muDcyKQCSTtjGAeQcFsegOOvoK86vNNMcwDSGR8bnckE8dycdSSa9V1KzPnF1iBnIwq54RR0/HOf1rktVsRYxSswysfzNuxgkD/Pf0rpjLlVjRR5tTiLO3EeuoM5ErYZj/d4GB+IPevQ/Dd09qvlO3KtgY+vBH5GuI07T5PtVu4RmfYHyW7gk8n657etdnpsbMxOfnVsjgYIOcD8OPyrKsehh9ND1XRdWNxCsiHDfxD3xz/+uteHUmVxxt7jk4+lecaPqTWNxhxhSce3/wCo12cU4lXI4z+Nc/MemrHpegasLmMDOMcYrZ85OCRjIry/S9TexmVw2QP8/wCNegaVqVvq1vxIUk/XIA5NdNOSehEo9UdHpt3u+Uj5QMYP6V1NnGky5Zc44GDXD2tw9u2GZSfX9K37DVPLOd/J4PX0rqi+5x1YdjofsvlkFRgZz+tPhV5LpAemcc/zqGz1a2l+V+nX2q4t5ArFkPPf+lNtHHJNbl2RhCoFeW/GT4wWvw/soLK1dJ9f1D5bWHP3ByDK3H3Qffk/jjq/EniVdKsZ7hhkRqX25IzjnsOmPY1+f914j1PxhcRa5q939t1CeSWWR1BAOGBVVGeFAAAGewpcvVmC1Z2tm731/wCfcXDXN5K3myyN95pWyzE+/LflXqHhnFvp0+/HmEqVbjjLKw/ELj8zXn2lxRLqFltceUzZVlIKvvDEMOeTgnoe5r03SrNoZhA5BMiTSPtUDlVYgDjpkenrXDUd2b3PTRZhZHZVwSd6g9OucV6H4RmXb5PykFRknk8+v4H9K4aFtykg/OpDbTjnIyOfU4/Wt7Q7wRTKEbGDjA68nI/X+taU3aSZ5dZcyPQ7F2sZvJbOznYQe2TgH3FbMTFmJyD3zn9awxJ9qhRlwSDkZ6dM4J9xitCzkG0bCQp5U9PoCK96k9DwKkepqelSDO01EpO4H8+KmX7p/OuxHIyjqA/0OfH9xgPyNcxfMftqP3+Rv0FdXdITDIvqCP0rlNQysyMOyIT+AAoY0bOof6yTj+Jj+prHlXDGtm4/eDcO/PPv/wDrrJm+9RqCK7Lx+NRbanYGoWHNMZpNTB/rh7U/ccZxz0qGPLSMf61zlaljdScDNIzd/wBKhll2qc8VWowkbaM1n3EwVSByaW4nHOW6VjahqKxKTnb2yfp0qG7alRiM1C8C5UHPeuZ1XVljOA3Htn/PaoNU1jzGKIzEnI9/8/WufuGO4szZOccnP0H8vzrzatXoj0KdLrYmuNQebPGE6+3bGfoaxb662iQ+3X8egqxLc/w56cH/AD+NY+oTeZMy4OA3T/PpXmyl1PShG2hE0m6TOcj6/jTIbc3U2XAADcDsTnjPsKTy2wNq89yT16kjPpWjabYlMrEmOMZLDjPrj8c/nWdzdIqagw0uzSOM5uZTkseevVj9MVxsy/aJCVbjoO56dc+pz+lbGtX0l5I7jGW+Qey+uPxH5isK6uJZJPsttxwTI4bDYx69jj0oXc08jD1LYu9Y/nkPHmHnnv8Ayrj9chLQhM/ebLMc54JPr9PyP4dxcwLJ8wXCLkKv5c/ln8xXI3i+ZIwXO0LuCnjAx0I9Rn1701LU6YruVdB0VLjS1ZI2R1Rh8xI7E4xnpz3NacOl/Z5AVTHbP+e3StPwpalllj5yvUcdiO3vkV0d1pIU71jwWHGM/wA/pUybZ10/d0OaWw85Nu3lefTP0960dHmbYYnzlTgH2/8ArGtG303MYOM/qf5euKtJoZxvUcHg9f8APWsNTsjLuxI2I5xwOavW108UgaM89cVNZ2DbhG6nJOM/59ePzq9/Yj8MFynTPfpWkX1H7Qlh8TXKR7SuWx19f/r1r6b4gnmQLtYP3wRjvVG18PNMQElx2OcGt7TfB11u4ZSv410KUuhjKpG25t6bdSXCDyySxPIwR2HTnrXW2OnyiENKxCDkluv5VB4b0VrFQHRSfUAenrWlq13iB0Q8KO3+egroim9zyqlTmdkzzD4sat9l8K63OGK7LaQrgkHhTjB+tfGfgWH/AIpPTC7BJZTNjdkBA5JBPHUjH4V9V/Gx4x4KvUkcKsgwxZivQHjODyfp3r5i8MzJZ+Ew0ys8iupkj2qjAMxyoAHcEZweORnrW0vhFFWaZ6RoqwpNp0IjIgs4rdkZe+0KC2PXCnjP+Nek+HZJf7U+1MDPE1rKT/seYSoOMdi+fx9a8rurl4NT0eKNyBNEo2rhcAsuMj146+zV6foMf2i60tXj3DcrNgklVTIDA9cE4bBHQCuKQz1OO6VdWePcASoQgZB4ABP4ED/vqtaxm8q5jLYG4YIHBBxkHA7kk1w/9oFvETlTvHmbic8bSQPyyF612LsPsqTRkfeADegLcEHHXJb8qIanHUR3+h3x2pE5I528kfgf5V0tnKWlKnlHBbGc4Pcfn/OvPtLma4jRh8j5B24IIwRnv0J/pXaWshKq/OV+Yfyx+IzXqUZ62PGrQOhjYpjqU+uasqdwwDj3/GqtuweNGH3SMg/jVhVODXqxZ5jQyTkEH8a5G8U+XEem5M/+PH/CuuYZOPw61y2oLhYhyNqsv/jxqxI1/vQxtjkov/oINZVyvzVrQ5aygYf88wD+WKzrkDcaWoalJlqJl561ZZfzqFutMNSZpB0xz7VHHJyx/Csa48RWlqxDy/MOcAE1izePrSI+Wrjce5YD+tczkl1OlUpPodlJcBQTnn9azrrUo04aT261w6+P7a+YrHvkGcEDgDg+vNLJrQbJMWUYfKQxJ/l2FYSrI6Fhp2TfU3rzWIowcHJznv7/AMq5XWtbZ432Nz27f1qrcag0zDBCA84ByTntmsW9uBNnD8nptP8AOuGpWbWh106CW5FJfmM5ZsOx9ietVJLgqyEnqM85x16/nVdszXowSUB+vboPyP61FcXXl+YwGWHyrn+9049gB+lcDlc7lCwTXZXf0YquTtHPQgDHr/jVZpjuJ2gDHOB7dP8A9VQo25fJiQ72+ZmJyc5Az1+lJcSpkKnOOn5d6g0SG+c7XBcHkDIyeM9gKt6hceTZJbqTlgoyCB9fzAPTuaz7WQvdR7cglsDI44wc4/P8qp6vf/6cT2UcA/TGP0P5VluzdR0IbybcxCc7TknOMt6/Tr+tZAYeW6q4Lt8vy9B3I/IdaLi8+1CRIsDDcsenTPX1P+FZ+o3BhtSkRMZYk7up2g4LHn1zW2yshJEF5eK2+OLDDOzdz83Xjp7eneuZ1Bja3Um5PMPzb2GCOMDA9uv/AHya14o0EnmckRKXCNnGVPGR7Ej8SK5/WEaLT3YDeDiSGMEZYHg5GehPPHQr71MV0OhM6Dw9eLHIjE5DYZZOm7gAgj8RXpcdqt1bptHzjjb74zivCtNvvs8ksMkjOAch+QRnkHp6/wA69q+H+srNssbg7HZSUk7HjJGf89Kbiap9SzDp5SQHG0Z59Omc/Tiup0zQxMoZFByPmUjryM496h1DT2s5h/F26H06fr610PhyRZIUwRuHOD9en50uU0ctNCtH4XVPldN6N9xj/Cx7Vcj8OOsYOQA3A6HGMdfz7131pZRXSAbeCoIA/n/n39qmuNFZVOEyGGSBjt2P4VvGmjiddo4618NXS8pEkvurCtzT9NuoZcPBsGMHkEfzq9bwSwspCnBOMentWjG820fu8D1P/wCuupU10MJVpbFdleNAu0Anj1rJ1hjHER1LHHetxoyMsTk4xu/wrn9ckWGEseQOevtWnLZERd2eB/tD3jw+FZgr7G5JA4OADjB7HJr5x+F8qTRz2kzklV8xzuILbWKtz6g4/M17p8c7030ItyPMXOWUAnA2nPfv7V5f4VtY9Ba3lkZhGVyy4Ia4ZgpPGeFBZRuz1JHXOM5bWOtdGb0cbNqFs65N15rLHGGziNCMr1zg4C8f3jXsPguSSGT7WRHi3OB83yMoUHIA7BQB/wADevMrXS54bi0Tl7udl82JUBRQd+VAx3JB49FHevRtFUWmimKRuDCsSlvmJb7wUHPXAbp61xS6DZct71l1SCXawDuF+U8nfkA/QEn8q9J0K4N1YeUwHnsmV3EEB8kYI+o/UV4/pdwby+lVeELblwQR0BP5HdXoui6ku6KcKCiyBzzx2yc/h+tOOjOap3O50G4T7Uiux8uZdy56EgYx+Hy16LZzL5YHVtuGI6dQc/rXmbKsciunPkyMUC/3HHOPYED8zXeaLcC4QYOcqxH1HTn6Z/KtqUrSsedXjpc6TTZsMYeSAMr9Cc/nnNasPqK56GU+YhPG0dR79627cn19692lK6PFqLW5LIuK5nUAWHI6SOB+ef611BXp3965zUFCZGOkxIHbkCukxRd0/DafB3+XHH+8ao3KkNn1NWtKYGwQ5OFyPfr/APXqK7X5uDkigGUWX/Gom69anZd1QsrZ+9TQXPnvWNWu5rcXWHgtGfY0rDJZucA8+gPSuclmEsbs27yzy8j8cgn+HHsOnrT7q8nuNkTXEsqJwis+VXjsMVd07R5tSdIViMsSYIzySQcZ69CR+ledJW2PWhepLUdpcnlw/uF2ITkM3JPAOf17n8q3I/tlw6mRyPXA9jTTol8k7I0JiAOC2dv4fT6CrcmmtFGXM75OSe3+f/rV5k+bW57slBRUYkLXohRwyjI4Jb68kVmNdLMxCqCFyRjIHAP+fyqO+MxXAbfngj6j19Me1QQ4jXaZPbcMVyylfQlQS1JLOLyQ5bIYKzE59eM9v8k1mapMjYQE/O3DY9DyfxOOlXjcKkdxk/LjH3s9846ewqjGgaMyYzt+UZxyxxj8Rx+dQOwN/oMIGcTSHB7kA4zj/PrWfLhY3Uc7gST6YGMD2q3fTI8m5SAijaAG46Y4+tZlzIXPysVDttOMZwev6Y7UmCRoWdusctugwW2bsjpznHfrXO61vkvnhDDKnaTjpyQT/P8AOuumU283mFRs2qOM57DH05H61yfiJBHqDEnBZsqcgHBA4B+vpWcd7s26GQy7Alugwi8tnr1PU+vJ7+tZt1LuQh2GxeXbI+6MYH4n6c1dMj+YUx6Z4wQDz6dcA/pWXqCpNcCBfntkxJJtPMrHIEY9yTt/E1tqC7ETQx3MZDbYHfaQe6xqGPynI6jd+LA1y3ia8+0akyfMsEP7mNSSE+7g49sD6/L6V0PiLVE0+ycKAjs3zsrjCMAAUU47EkfgfSuTswk21ZHJjdsZYZO4twD9KpaalLsW9NtN8Y80tICNpbGCQB1HH0rtPDkctnJGRKwCkFZOuDxgn8e49TWbp+mvmNXZSU5yBgnI557Y/lmuo0/TZSdu1uBge/UDmsJSdzpWx6ZpOpHWtLjVl2Sp8rLnPQYHPuPSr1hIbO4G7K8jnvWF4bt5LNA4O3sy8cjP8xj+ddatqLgB9uPw4rePvE+R6D4cuWuLdD6/KG74GP610l7Mqwlx0xyB0yByfrjHfvXIeFGLTJGWAc8+xJA5/M1ueILwQxo2WBVsY/vZYcY9wO3rXXFaXPNqR97Q0I3BXOPxIolYvkZGKg27YxtPBHBqKaQxpk9P8811rYwsJcuAh7VwHjDVPssL84wMj/HH510+pagsMbMWx65ryrxjfSapI4QGQHgKi5OT7Z6/5zWc3ZHTSj1Z4/4sa717U5wscggRT5jID0PYdifY/wB0+lYcOkR6fcOzboCA7NcuV2wKEA2ICepOOgx0r0mfRY9PhjvLld7MDHBDErO3IyxwMkkY+8Bg++CK5xfDa6vN52rQ+ZAR+60+YhFA3A7nUHkk5POep4UiuRy6s3l5Ghoumm5t7X7IskUYZWMuwEyZUcAZ6ZPb1I7/AC6er6j9nuoYbaRAsZZwmeJNjASPnHzKCAvB5wMdKrz6jH4V086hdB3uSDFGYztZQ5VQqrxsAwAvVuBz/d4qbxALu4uZZE2wwxmBIY0K70UDBAx1JYLyGI3k4HJrFK/oLdHS6RqS27Bd+Z3bzFVWJIjZhgZx1CkH8TXoOn3bWU1tHKoMbswAXODggHOPQg9a8v0GRrqy+3OFM7/vCQw2nnduBA6EA9D3Wu2sbtkm2zsN6YVQcFumGIOem4Hp6mk9Hclq+h7RprPJp6Ej51Vo93+6cg/iCPyNdN4Tu0aEofw9s4OPw5/KuL8D3S3elOD99VBycDpkkY9RlvyFbejySabqjxE7Ub7p7ev5AH9atO0lI4KkbpxPSIcNgEc7Rmtixm8yP0K/r1zXJw6msZAc7Bjg4PTjp9OOvvWtY6pBIyiOZHcdVRgSASOoz05/UV7dGVzxasWdGGGKwdWX99cHssg/l1rWjuFYLkEGszVP9Zcf7yt+ldyOOwuj4+yFT13Ee/b/AApLpc5NJopIjkH+0T+lPul6gjimJme351EyjPT+f+FTMKib71UhHzNZ2djGxdWkuXyVCsuCWAJxjHt9ORXq/hrTza6fH50CxSNyVXrjtn8K5yx0G2j8aTQYVIoWeSONVwOcEAY7AH6cV3XyhQxIARcZ6dB3rh5e7PelV5o2Ssjm9W1S28yRS2x422lW6npzjPQ/0NYdxdC4iKR9B1J68en+e9ZOoTzahr9w0YJgaTIJzgAngY9cHH4CtSSzeOyDKuBtzjqTz1zmvMrXuejSULLuc7fv+8cqM8Y3Z4Ix2rFZiCdzEu3C5HHuKtX0befJvbAXllxnPuT0wMVj31wY+R8m4bQw5zx/T+tef1O3ltEhh1CTbLkfPnYB9QcEH3J/Wpra5dZooN5ZIzuPf5gc8HHfIPPr7VkiRY76MArhyB8xHBJyTx7jv6VbV/8AiYKdoAJXcBknJUcYx2/pVM5te5bmuBBHKTxjnnsAOo/SqenyG7vLZTwN5O3Htz+GCfy/GotWkbbLJ0ywAA4GCD0/SoNPmWO+tM7Qc5IXkHgnrWbLijrppFbyh95SoA4ON20Y/mPyrnfFNqJYY7lcZVcjgZODg547ZHfsK0pbg20Nvk53sqL9dqjIOPUfqar3kbXmn3CYBktm3rgZ3KRtYH2GM9e1QlbUo4g3EtvatcMP9InTK9+AO/HQ/T0qtJIkOJEBLxtub5TgOR8oI9c56+n0q3q8hjWOUBdrFQF475wuMdBgHn0HasC6kMStMhMhyQSykjkgkfQhV5z/ABHFa30NUjI8SR+ebZSS6M5LYbGW3EFs+oIP5k0lnZ+WqqjbooQAS+CVdsgkcdMBsf7orXgsVmjidl3wLGSM5DexB9eh/Op7DTXaxW32J5ryLKWXgnG8Y+vzGs3PSxtGJNocczRozOy84A/2QeT9OMfnXeaHAGxtUYK4LduOc49q53TbKVpLePdiJHzy2VycA446fKO3au18P2+1kYKEz82D0x1IJ9xn8653K7LexqaG8lpdbXcja2A2emSMfrXcwbZMMAqBmww44JPTp9Otcvb2JivQsigo2cdTjIJBHviuisWaOFlkBQOpBO3nIJBJHqDj8BXRB2MGzqtIZLOYMxUHGFX2HOSfWptQvDqWqRwwvmCAbpiehYYIAOO2B+ZFYtjpt5fSFfMKFTkydO/JA6889a6GKzh0+3SCHgAZ7Zb1JP8AnrXpw95aGEkk7rc0JLoLkZwF/wA+tY2rawse4bwOMDv364pmqXxhj3txu57c8kZ/MH8q4LVdWa6uDGH79Bn+fvWspqK1YoUubVlrWNaa8mMUfIByf8DXMahJDbsQfMllbpGnVu2AAOn4d6nmbyflQAOQfmBBxn0461ntcQrI8fzyyjlpVQsNxBHB9TnsP0rz5VHJm7SjojK+xXer3DyXA8iIKuR3Kg5Cc9BkngnqSaS/mtvDtt9qLM9y6gxrtDHABKsBnGSSOAecL0rV1Hz4lCWy4RMMzycIHIB3McckDGMdfw54TUtcsNHmBif+0NUciQyrIScFiGY8kqpO7BUHknkVCV9zGTb2MfxhqgNqLSFXuL+OT99fzMGVHVSCqEfKFVSy8nPLjgbq5JgDeQQj/RnuIg3zKwJUKACRxzgNjPPBxXTSRPd31utxEpCMAuxdp5AO1RjOSOOAMcVFNpSQ65KZFW6vh8zrnIj4ChM44yQxxjv7DFuStYuOm51PhyGLbc5UFI487JCMFCOFYY6kHnjnGKn02bczqpOEfCsQAQu4gADHY46DrUv9jTafYxWkrqAOH2sCGbLEtkjdksX4J/u/WtHT9KkWNG8vLTDJOPugkMDj3IPU9+lc0pdB+Z6T8N70Q3hgkP3vn9mGRkfUD+ddzeQHzI5NwBB2gjGRg5B69ORXnvhe1exuIJgXYKuGxjGQVyAfy/OvTYY/tcKYAbOCOnbnH4/1q4u8bHDVVpcxrRKLjypRwCp3Kc9eMZ59uxrkNS0q9aRby2MltNDHKPMTOSwDbM4HPzAcA9sV2mmxqqhT2GQOO4z/AEH5VJdTQWVg28ApIMBcY+Yk5P1zmvVoSdtWee4c0kjM8L/EiSaMDVY9oI4mVScZxjIA6e4Hccda6+5mjuN8kbLJE6KysnI9Oo7VyNp4fjuYAqlTMuRuHG8HkEjPUgg4PtU3gvw3fafeaiftuLCVd0envCFKsTlnDZ7kdMdST3r06Um9GVi6FJ0+anpJbnWaM2WdeoJ6fhVi5x7HnNVNMBhuJBtwe46dsfzq5cLwfyrpPBZnuKib71TSfeqP8a0ROp5Ppcb3Xi+9uQNoVmDcHkKAo/UA/ga09ZuLiSBLOyQy3E2SyggYUtjJPYc9vSsPwz4qsoDKp3PcTMCo4BYnLfnk/wAq6aC4j04NdTrvuZRjyohuOOgA9h71xN9D3FTa1ZkR+FF08B5H3S9WAGFB749ccdazPENw9vDshALn5QckDtnHHXH9a6O4bUryP54YrdsHcqtuIOSBz6Yx27VltoP7kCSTe5ZiSBxyT+vNcFaKZvTbTPPNRjJ5YZOeTj7xPXHPTOKwtQtUeQ91wMcZPTj8eTXe6vpMdnHIgYkFd3TB9APrxXLzaa29UgBGeoJ46f8A1hXmSjY9enWTVmcrdW6W8yPL84Dgjg8Edyf89qa0RXUJV56LIhBPHQgfTB7+9dLdaWqxurqHLHAzkdP/AK/8qybiFHvBIpyViZGPONwA4P4Y/Ss3cOVSehj6p/qhv4G7I9M4yAB7c1l2926X2zBPHGCAeVxk/jWreQpKyJjKLyBk4469+v4f0rDklNvcdgd20nGPl6fz9Ky3djoUNGb19qRj01JN7ERkMCBjqwIA9xz78U/TdSSS+dSjSRXC4XduU/MAcEepAI5Hes+4ZJ9Jni27Qvz9/unqTz7mq9pqQjtfPCYkC7GC8cqMA/gDV+hz6mfqW8z3Fu3RWyGVQDxjBUenJ/WsqZQ0fzDKcAjAB5ABA468frW7rcSi7Fwv3JlVtvXAI5P5AVnRwtIHQcMG5OScdAWPHbn8qzbNUWdFs5f7NjhbafO2krg7kAUqB+Tf+O1pQ6aFdHjOzggt0zgAH/PtVjS7YyGNUyQq7grDsAcjPrnH511FnpIm8xSpK5bnGDkjBAP4j9a5ZNmiZQ0LTTOpymSpxtXrk9OMemPxrsdJsVVooiANx4JBJzgAfjn+VO0nTzDPAqqpQtlic5wVPP1wAPzroTpJt59quP3Z4xnnA6Dj/OKIrqRKXQjurP8A0eBwmHTg4GO2cH3zn9avxSxmyLgd/l3YGCQA2OfUfoa0HtR9mlARsk7ht68gZHTuTn8qryWyrY3AJ4VNy8EHlsgAevzH8q60upy83Q0fD94biBH24GSrDd6D+nP5VfmkCx8YHOOufU/5+lc14buPJlKZGPvbTjoDyPyFbmp/KsqZzzlffGP1wR2r0qMvdH1MLxJqD/ZcdRgoDj0OT/P9RXEvmGN5cY/u9v8APOfzrp9YPmKcH92hJ556gn88L6dq5zVI2WHbwF6nqT0OT+H9BXPUfMzsjpGxzs0k11cPhmVB1ySfmP4Z6eg7CpNJ1aCzuJJI1EkNsM3E0oDFmzgKGwQDkqPlPccnNQ6hcGxtZGBHm4YL6KdpyCQepx29qytcmbQdBGZfLncAKXU/ewAowVwQCSxA/u1z3Ilq7GNq2vS6rqriWea5ut21yMKA2ThePZjwPQVVt7V7q4kBSRljfCoxKhFUdAOdxx692NN02ykbVI4wHlkk3ytySSQDtOO/P/1q6vSdPH2UqBsgXEbOmS0zAjKqMdM5/PPtT5rEtLoV7TTRDbmSCNTcsQgkBO2Ne53EjseoPYfjs+GPD8Tsz2seUUsWuGAIMhGN6jHXJ55zz7869n4d/tCZIXAitI+ASRgY5LEkdSR39PSu7t7P+z40gt0xPtxljwvv9SCfwJ7k1k5MxcrHBSeG5FljUELPjaqBcmPAztyTndwc898e1dPYeHpPs8QaP93lQOmTngn6n9OK6rRNDhhbzpB5rk7NzDkk5yAMdMH+ddA1iqrETjCnOMcccgfgR271FmzJ1FsjGsdFSKLhd8m3gcDvkDGOpOa1tPi22pUEb1JHB/IdPSpJGffEYSSmcsDnBB68evX8zVlAPnkByCeB06f/AF66YKzsck5N6s0Ldf3ICtgqMgtn6A/59Kmt0jmlIniV8cjOD0PX9BTbdR5R46Dgc56Hp+VHmpblpNpwMDtn06Z9RXoU9Gcrb6FXxJff2BHa6naqDFGBFLDH93bkgMQPT29j2rQ8I+KLbxpp07wF7W7tpWieMlS0ZHQ/Qg+nas/WtPXUrKcMWw65+XIPHP51weg6lJ4X8QG7hGxNxF0oU4lUgDIGR82AK9SnNXMpRckek6Hea8viy5sdRigntlhWRLyJWjBIOCCOec+/YV0t1824jvz/APqrN0XUrDxJaRalZz+bOA3zZ5XB5Rlz06cVR0nXpdU8UatbCGaG1t7W2ZRKgUecxl3kHuNoj744P49nmcE6el10NJvzqFqnZfmNRNjPQVojjPmTWdNudB1ZEjVjbMcQzckbSeCOmSTXoGm+INP0y1j81XM4UYYKT8pOfX2NUPEVi91axwFFkh8zcQfvD1Cn3461saVJp0Nrb294kcZKhQ0yjnpgZI6153NzWse/GMoJ6kw8ZWS2ck7LKIx1JU5/L8f1pZ/EVjAkbSsyB8YG0k888/57davyaHp4j8r7OnlH+EZxwQcdemaVfDtpcN50kfmnGAr4IHJ5xj0JrKSb3BSRzWqz2uqRSG3OQQB8wII5POPzqhJp8cakhcsTjjtx/KugvtIihuo1iRU8x0VtoAGASSfyFZV+s11IbW1HQkMc46DOM+lc04XdjpjLS6OJ1zUIbKIoib5yPvdQM9yf8T2rBsbMyxjy0HlyYYZz3JyfxJNeqW/w7hjtzPfE3VwRjhiEHB5Az6+9cx4mmtdDkSJY1ErgiNFGB0JHGOgAPesp0WomtOsnKxwGq2Jt96lhu9ee5/xH61zV9bhrhHUkYyTwMdQfTqAT0rpZpZL7dKxJ3HIxjGD2/MmsqaHa8jSKNhOFLc9Ryf1rg5bOx7Cn7hU0+MzRwkhgZl+zsSSR1wP5Cm2tnuNzaKFAijd2ZsHO1Sc5z1JHb0qzbx/Z7XzFGQshZQ3Yggcn15NPFvIt1eMqcyK4OSehDAH9R37VL0ObUrxRi80NXxu8ljESucY9M+oINRw2HlwzuAc+YqBSMkhixI+uB/Kui8P6SGtxbOv7vzFVgpA+8zE84/zxVObT91upA5kmUDAxzkAED6n9azY0y1oenn7XKrN/qgq8H1yT+RXue9d7pVuJ44XxvVwGzgg88jI9T/WubgTdqhmjLJEzfMB/tI5AI/EdPSu/0+1SO0i8tSHVQnsOB39MVi431DmJrGx2XCgEoqlUI25wu4Z/z71p7Wka4V/vY3bQvXDYwTzxgGpkgSSJCM72ww4z6E5OfepLfa2rDzB97Kbcf3yo3fqfzq4oylK5bmhkaPYRnagZedowpAI+pP48CqzRQyWssTEECBm35xkjkD8c9/7pq/eSHbBFv5PJ+m5eD9AapzeYkVozBQWZlPUj5gcZ98etb9NTFXucrpcj2t4DjO0At+J5A564NdhebZLLzVIf5sgjgH5R79cD+VczpkO+6nUruJTIPGenXHrkGt1LpzbGCfBl3f6w7933Twe2AFHbuetdNDY3bs0cxLiSR48YKncP8/U+nrWLrkbfaACBtODjtkHJGPQ4rda3ZdWwRwWxnp2P+FZfiWJxZyuqZK7ic8+ufyNJx3udKlqjktSjb7LEzBiZHb/aJGCVz78jP41z/i3y7yWJCAkUK7VXkngEEEY6Yz+VdLdK9xp8WdqgKpYYOdxBPOPc/wAq5vVo9yyzHklVbpxySfT3ribaK6lLw3ZtbD7TKC8sluzZyCCzl2bHPX/EV1nh21WSaAuilIvmSNgCMk4DY9OuK57SYTFDbjczt5SrjqBgMAcY6kH9BXY6LbNbx4UgyFlBLE52gjr9QB+ZqOa7IktzrdFtgqSXdw2FhDMqrkhSAeSPb+netXR5Bctl+AWJYj2yefw96yljkbTzFCB5eVikB67j8wI577W7dxW3odptjIJ6MFA7nGDgD0rRNaHFJaXOjsVaZlwCgU4/z+f8vSnXk3nb7ZFVBtyjHPUdz7A0TSC1txGoO/jJHTcTjn6ZPX0NQ3Ic2oe32+ZGMkNkHbznt3BP5CtUuhy6iiZZLFYRKzSKufmwC2SfyHH5Vc0ecXFu4bJdecn64zn3wfyrmZrxFvImgDSb2LIyAYwQc8Z9T0x3FbFjcJDMMtgNy5J44Bx37Ejk+tXHSRMtjore6CvFnrzzjn3z9MH9amkG7IHIyCfTGev51mxzAy7Ou05UdumM/wAq0lIkULnIxtPB9OPzNdUGYNFuNUmtypAXaCCw6+uR+H8q871XSxHqV+NxyqOM5GCRz+fJH4j0FdrDayzTAu5SNxk7QQQcYIH1wevqK5fxoDp/iBICrGJ1XDYBwxXCtnP8R3L/AMBPrXdTuxNKOlyj8OGlh8U2ckUkkMO1kmjUgpIAGKg+4Y54Hc+uD69tj8+RFx5iKuSAeVOSpz7c14xZ+dpeoCawAaVW3xoRuHHBAGM8g+np6V63Y3LTbpH2h3VQ2xiRkZ5B+ua9CErqzOOqkk7dSV+DxzUW73b86kZckn9Kj/D+ddKPNPLb6ASRnB4Pbr/k0Lpa6xoUsYZTOrZ7ZVhghiPfnt2NWXhMi89/xqtDN9hvg+4hG+V89Mep+nt6fWvHi9T6Rx5lZGZpd9d6VB9mu1YheEXk7eCSdx7Zx+ldrY3BO7dxt4yeR06/5FZN1b2+qRqYirwyAk4524JB7dcg/kaTVbltJtC8Y3DyzjJyTgHHOetbeZg47JiajfKklyccRjIPU5AIwOepyKq2uoaTpflwxuJJHOSY1yCQMEk/8BPftWJZXpaOVXG+d1YAYxkhlJY8dRjv6itzS7Pw9NJHLHdR3LRrt3eZ2J44z061CV3c0t7pja98SHkBsrGwkkuWYqjfewcE8qB6qc89hmsmbwLcXAFxqN00k4ctxzwVxgn2G7oO9ejqmmwnyYvIiLZO1CAeTzjHqax9cvorXGWACgHv/tHIHtmnPVExfLsjyPUtEh02Z4lZiFBG1ujYPAH4A/nXKyBmukTCvvbJyPcjGPY46+prrdSuoby9kunOwGP5W5x1PB46k46HtWRDp4m1B8MpYLngE9CMcYry5K17HfGo3ZFGOEQzSIBxtyMqAeScn8wP0rR0uNFkvTLGpPk4QsAcNkE847gH8yKLiAyXb7FyEizznG4kgA+nH867Dw9pMf2aYsv7xXMhYA8KoYnn8BxXJZ3NebuZlvo/2fTrgMAHWFpGYL6Mq5+uWP51mXGlFWiUqQ6sWKkgEYIOR9CBXYXitardq4JKxRxsvJ+bcHYZzjBYEc+lUtQCww+Yo3yyMxUnPLNtycZ6Ajt6CpcdhxluZelQpJcTrKrGN7kL5igAhUjck/jgcfyrudPfbaqCMP1bnJ3ZwB+AIrldNtY/LVEdUlYsR5hOAZMRlgPUBh+tdJqGbNrNIsiW6lWEruPfcCQPqR0FS0V1Ok0URSW8bE/O0EZU9epY9fQgCpbVj/b0IZVcuqKDwD0Xn6/Kf0qHw+/l6aJMLtjjIRR0+ViQD7AY/Ol09mXXbcuwBRpBuznhQwHT1AH607aIwe5JqBSTUkUKP3Kg/mARnn2/SqE14WMUbDmOTzMKABwGx/InrU81xHJJLKrZjLMRIDxtDHBB+n86x9NLX11JN0M5G1FIO1QRgZ9MH07mk03ouppFdX0NHR7As27k7+fy6fqT+lXtVtdyuyBi4Xa2CRuQgggfhn/JrZsbHyYxjnsMdh6D2omj2ljjO4bf0/nXsUqTjBGXtLs4fxBcRS3cV1CoTDZZEUqqg84HzHpnHJ7Go5oRM1wuA8b4Of8AZI/xzWpq2nuqv5YCCQbfmwB1BxnHcA9u9Ztr5ljcRwSuMqzRbgchlDFQwPoGUj8qxlHllqdMJJo86TfDqN3aSlgQ+FX3AJAH4D9KzJyi3AhLYDDBA9xkY9uf0rr/ABxpbx6z59uoJRMsuDyeSDkemR3/AMK4K8ug8iFRtcMRnpyCOM56jPb1NebWjytnSnezQ6xk8m6idwp/eYZT6A4x9MA9+9d3Zx/ZU+cLl0BjZR04DYJx3J/QV54kjTyOcYOAy5PsQB17H+n0ru7O8ea109pHBDxxPuHPUhsfgAPyNc6XUU30OltYQsNmwbLvK4YY52qEIJP4kV2ek24VYeAdo3Y/2jzXEaarFoGLBiys69McyMD/AOg13+kMNowBnhcfUDn8s1cF72pxVHoR6h+7VFJ5fkD3PP8AMn9KuWaiSM5jCxuNuwsc7cY657DHSq+tQ7oUfOME8LgnqcY49cY/CrdrJ51mWXHTcuQSOpBGPXB/SuuOskccvhOQurSOxuJVmZjFAxkZwOOTyoODzyPblafperm88+V0EOBsVc5/i5AOPXH/AH0Pwl8XR8xogUh2DFcEHPBOePTP6ViW8w09It371GlHTG9cgDb7ZIXOD3HpmiWjLjrE7fT7gq8UjYDSD6jpnH8vzrchuY4jsZtpb14xyMd+5Hp3rmoynlRSN84hmKAdDjHAxnv8v5068vGjmj+cE/OwKtnoTz+eKqMmtSLXO4tWDQn+Ix9z1x/kfpXO+NPL1H7I8EaSXcRPzNwABznJ9MHGf7xpNH155LpAzDYwyTxgcAgY9yTVbxtpMscc4szmK4Vl4YkqTGVODjpgDv3r1qTbV0YtQTfMUvAGnPql1LdTuk8DMrRsowVYLhgBjoCAfxr0i1ULC6dCOQT/AD+vWuC+EaztpTTzMM7FjKoABkjkEe2P513sWfMdMcYz/n9a64u0kjhqaoYufutyev4U7/PWlwd3PUcUNtzXcjzWefMpZcnvxzzVO4t45EfoBjFXFbK8EY9ar3EgUdOv+NeGfTrcx9H1RdBvngumVLa5bAfaeGPAP1JwOfatjWoXkimjHJ2kKD9On0NZOoWi3SjcA2R0zWhp8kt1Y7peZozsO7Jyoxgk+p5raErrlCpeT5zB8I3FtqF7eJcxAxrcBUGTgfKASfcknv6Vqf8ACtbOG4ma0uJrfzl2Yc7gvBOB7Ek9+9Y2qH7Do5u7cLGI7ktIAMZBbaSB65xXZ6briX+lxzgr5hXbI3GFYY6j3zn8RWitszOUZcvNE8p8XeAdT0+Se9t7xbjZltsZKMoOBnOcHjP5Cuchu75UjkdJndpwqLK2cYyST9MHr3Ir0/xHqTNAZE5dv3aDOf8AgR9x/hXEi1huAq26YMaquN2e+Aw/EHuKxqNLQUW+pg6gsN4pEDx7Q2Nkg+7gjAH4j171a0e023Hz7nj2K7EckfIo456ksO9OGlvbyEBQT5jM25eXy2AScd637SwkD3C7MEQKcKMEkOg6fh+prz5PojaJmWtqJNQmz82yRI9uO+TkfoPpiu6s4xp+nRvKi4YltvO5lA3Njj1X0/irF8P2Lfbri4HKo+WbGQXAIJz75HQ+nSt7xMGS1WHLW0ULKpkZRgoQGdR75CDj1as4QuwnOySMW8c2+ngGQl7qXzmXGSAvC/idzflWdqUguLoRxpsjhXzD8w4wcBffDfypmrasknigW0e2YWzLGihTg7Ry2R2J3dfemT2/zmCFQm4ru4POM4wPQA7un8Q9KdSnyq7NKcuZGhodr9ogMkwyJHbDYAOASpP1JLHp2FR+ItS87UIo/l8zcAjbgBuZsfoRjitcbNLsdsZGVhAPVhu3DOPxz39a5mxs5dW1hJQCEBJT5T0/vH35P51gzdHoFtPDZ6UquSQm87vT5SDn8h2706zuka4mkXIcx+WG6n5lxn6gk/n61V1ayleG3tI1wjMPMK5AHAwPxOPyFN1a9i0O1EjsTPId2M9SM/yGfrxQothCHtGordmb4v1628N2PllwkYGGVON2OiD3OPXsa8/1H4hXOmrHdpHveTcyxLJtYKvYce/buwrQ8RaWfFEw1I+YskT/ACjdgMo5AAz24/OvI9cvpZNYkdxsEfyBZMjGByoHvx19q9vA4WFZq5ni1VwTTaPoLwt8YJJNPglnVbiJmMbcYdCMAgj1yR1H8Qr1W3+0X0Ac2FzBkFmEkRBGMcYP1H+c18N6X4ku9H1CQ/aHHzeczE/IcgdR/wB8/lX3B8LfF2qeNPDNtqLJa3EU37tZA5R/lB3Mw24yCV6Y7n0z6VTCOk9XoVVxNDGUFOlBRmvi139ER31ozQsrxMEIw25So9MdOx4/CuU1CxijVzM5TarEupwGY7SGIx0wuMfQ84wfQNUfxXDqlls0+1k04Tr9peFi7GM8McdeCS2AP4RXLeLNYayv7u0n8L3uo2YXcl1ZWjknIyFIx2PBIbt74rkqUVJGdOnU0s09L6Nf1cyrLTob9ntbuForuMHd5ikOvUYwRx+A7GvOfiR8K7uSOe504HKL5m2MAkMMkHHcn+teraLNo/ilDqGns9pfCFZXjZGAkfCho8EjBG4NkDuPU1h/ELxHNpfhW5uLS7s4L5OIku45HWT5SSoCAtnAPQHoK4Y0FL3ZCdadN7HzPBq81nfPb30Is5dp3hgQvUgEHuMqfyFehR61GPsQ+ZLf7JCyMV+UnLgjPsNg4rw3xZ4m17xZ4gtpNY8k26ssjRWRUH73UkkHK46Z68V3Wm3tzY2OmySSyLAlxh4yu9XVx13EbgBgsMf3/fImtl7px0COLVTWx7RpdwUuLdN2QsHA5zy7k59sEd69E0m5IjLbgArqvHuAc/hkfrXl/hyG4mjEixsEjYxknpwSQQc9Dlf1rvNLkYLchwATIrR9s45/QAflXjcrjLVGs/eR02pL5apI6Dy2Pfj5cdevY1Do90kcxiXlABInPqOmc9if/Hh71YnYaho9uFbkoyqcAkEdsf56VzM16ulsbiWURoGWNgCcq2AcEehHr3ArtguaxxPsXvEVsBbtKDl1BZmIJXk8A88FiSODXFySBGt4xLvWQSKTICWaQAsuOOoA7nsK7S6mFwjrG29HB5RwRuVgQQPUjHX0ry/UtQtvDN88bRSkFFukKsQSvmKzd+pynAHQN2ocdRxb0SPU9LnBjj3HYJAs2xxnksAARjrjPfpXK+INSms7+CTCpGy8FuFbLEEZ9gf5VN4Z1ItpltOih08rGB2cO4AznHUg/nXIePdZ3apGhKkWqkMhJIYcYB56ZOOvrXNLyOiMfeOw8O+I4ZpJI3bAccMM5XA6denPr3FejaLfNqkf9n3OUIQxrNkkk8YP1BHP1r5r8ManL9oleSRj5R2s0hxvZi21c+p4P5V6h4R8aR213FHcSN8pO6U5JGeCSPYHqB2HWu3DVrWiZ1qN9Ues+HbNdN0qOJAuVyG2kn5gSCPzBqyJjHdhOpYdPr/+qs7TtatFt8rIjvJNIcKeOZGx27k+nekmug18JAQSjKp56ZP/ANevUv71zzpQ91nQO3zE54/+tTM+9P5Y5FH1r1Y7HjPc8345AwFx9KqTIWcg9uOv61Z/2gMdx/hTJ889h614LPp0VJCI1BPAH4d+lVGvHt5i8TYXad2OnAJ9PYUXUxg7e/8A9eqCakY2QuFznG3Jy2M9Kz53F6GvLcLGMaloMkAxh4mDZwcMSRnB9D/KuK03V9RtEkSJm2y4VtxAVcY5Iz16cD1Ndi8yQ+YIl2BjwFxjHXn8D+lY7wq0hYheTnDc89iOf6USraWRpGLiyEP9styGnbGGxIzEENgAY49SOPQGqNnYiGHzmRQ5cBrggZ4UggcdM+/pV+4tJZlEaqNhfO4deB3/AAPr2rT/ALNSOzi81SABvOcd8n/D8jWPO2TJK9zNurU7vlQqmVYbxgnOevoc1et0WBTO+4SGL5t3J5V2z9flFXb5IzZ28u8AIuGbA55XA/Mn8xT7O1uCur4jMrpGEMjEDlgwGB9W6mqUG9TFyWyNDwnpgg0+KRi5lkKyMpyT2IGMf7Pp6/Wpdch+2arDvfCWP+kbtpX5lJ2qw9dzIpX3966CxsoobaNGB2Rw43AHI4Ck/UHJx9axjam5ml5MlxPIzbTkA8Yz06EgdO4rSMGtjK/MzkNI8LxW9xLLCrZKkbuCRyB1x1Iz+WK2F0OO3vBczc7F2pGDkhQOT+Qz+H4V2uh6OJo3VBmPfhphj5sentkn8q2o/DtuVJe3jJxjeygk5zkE46YJ6nvT+ryqa3NXVjSdjyiG0fUvN+cOWGxSoGT8wJI68fLiuh8P+FfJblMMOeg/I8V1cfh2C1vQ8EKox4G0cD3Ax6Z6etdHY6AQo4Uknkkf571ccI76kVMQkvdOah8OGZnlD7T13NyCT1HPauB1fwLfeIvGFokhaC3hDHhiQ+QRgjpjHc929a9+h0NXkzJyvoBgf/qq1/ZsEbFhEgfAXcAAeCcc9e5rthhUtbHMsZKn8J5hb/CeweBEkmmQDqIcKPYdD2ryz4sfs4t5MupaYzTkLuaRfvj03LjkAfxL6nivplo9pHYZojxIxUjqfwrsjT9m7w0Zccyqy9yt70Xumfmx4q0O80fUpVnUxuCg3kEKQcKGHqCf1Ar1z4O+LNZ0nQzBp9+1pbwyvthTaR8wU7iCO/Pb0r6R8XfAnwz4mYrcQyxh1ztRgFBzkEDHGPY15Vrfwbk+F63ElmXvbG6IKzbD+7xkFWI6YLcZPce9b1qzlStJansZLTwqx8eWV4SurNf11HzfHrUdJ32V3q0MRkXKySRqZV55bGOhIIyR611niz4nXsWseH4NEtW1Oz1qxmu0W3YecRCm91jOCPMYMi8g8n618qfEfTbm08RQzFiY50wmCT9wjK9emSD/AMCNZ1z8QPEXg+58LahprfbLfQLxro2UgyGjkK+ZGpz8oO0dM8knuTWkcPJ4fni9THNMdQhjZ0XSUVG6066aNn2tqnh+90vTYJra+uG1BGkLNyiwzM6Hy0BXc0Y8sKd5IfgjHVuN8SaOfFXhF76G0a4v1TMlrGQWwGwwBwBkYLDC9sYrd8A+Oj4s0uwSeKWOIR/a4ppckvakMY3YnksVAywG0scKW6np/h/atffbtQSxa0s5FESuQD5h3MxJOOhLM3J43Edq86VOMrJHgRqSV2fEHi7wOpt5NSsJkubKTlkhUAlgMdM4zj19K2vhpo9vruha/ZPHNLbWVq9xMIiUkj2BdrDnpuI4wRwxx3r2H9p6203wPp9ldaXpCm81O6ZJChKxvhd3zKONxOMYHXJrxXwTr9vq90GtJW0uV0aC4sQxETqwyWyByCBghs9T+PaoSlTtJXLjKnCalzb9DtPAfjiW1sTFOhYxrtubUp8+Q20yKe+SCenbt1r2bT7VdS0yDbKInzvDYBIxIDj6EA/ma+StUa98J+INMkCmOCNUDSbQDuAJBPOMMAQeeMMDXu3hnxA2oeG7HUIGClVaB3YkDzMDCkY6H6dvxrxMVheS0o7HVTrubcXo0d/4fvvtS3li+fMiJmjO4gHBxxx61z/jOSO+tUt3Z7a4EYkYgA/MQRk8cgcd/T2rJ0/XMa5b3jJ5ErqJT0IGSQ4HH3TtPPvnA5qz44uIIdQtr0I1zbyDzF/eAIVXBK5z1yTx/PgV58INO2xpKSvck8P64bGR7B5o7mSSVp1aNyec7yvU8AnHXgKPWuA+IWsrpniK2gE2EuUU7T1MYYpnOeCQw7d6WGeEa417Bcl90fl7JCQeQc5Xb0HPvnHpVTxBpLeI7iK48qN5liZYpFUMFjcsAp/4D6Dg/pVSyeppRjsdLY3ssGlxR27Bt0cbKQGChiFfI57ZHX1rmbvSbmRnEkhMDN5jM+VDYJG3kdAPU+3qaq6pDeXmsRPbSFIVQxxw42rH82MZHOcAdT3NT2dnPJZATmNxGxDtI20KDkknI6AjH1ArhfvS5YnbyuK5mzitUvLmGRv7PTADYIBIHcBzz1OSeB3/AD19F8S30LL5qNvXkqB9OMAdQMfnXU2X9g6DcQaff3cF+l0A83lIwa25xlcgZIBGce2Oa9r8Dfs6aHqmgxahPfPdi5BeN7VgExlgDnnORjqeowRXpRwNWSTMZYylGJyXw51HU9e1HYPkjjbLeYu4tk8Envk465/GvV7i1azs0Rckl1ZnZcE/MOcew9T6VW0XwnaeC/GUmnW6s8E9iJ1kcAHKyFWUcdgV/OtjUm87ULeBORu3P16AZ/mRXSqMqWkndnFOqquqNqJv3KHOSRk4H50u0/5NLHta3j+mPy4o4r2I/Cj5+WkmecfeA4x+H6dae8e5CQvH4evX86SPcyg4xxjHH5VZVSc5Hb2rx2uh9MYl7YCRDxz7devpXN3lmsZbcuNpzkfTHNd1OpCkkZ78Vz2tIPLkYsVAUnOAexz+GP5Vm6fMylKxi21zbtEFgl8+QKCVUliueQP/ANfvWgNGKIXK5+XPIB9e9R68sNnpv2uzP7uKKJvlxhtzhVx9QT+ld3fW8Vnp8sxXIjRnJX2yc49fqa0+rLqZSr20Rw1rowuI4rhOg5xu464I+uRWZ4i03VPMjIOy1m2x71IwpJLFmOeBgjp6Guu0PTV/4Qu1itwrma13KRyPmUnPXpz61ctLy1h8GwX0sLXEXlCOSPAY9drDBx3BHPXFaRw8UYSrNnMz6G8uitFIqxkQwkuzDHDEsQcnn5U6ep9q0tLsY2uLkG5EhuJ4lVUwcbVViCc9CSDV3U9Hgt4wjMzwblCQ7eMAbCM+mGH5VL4asW83zcK1uPOlV4zwd7kqBx1AUfmKHC2glJ6lnXpnt9LnSFFiknYxKXBAfJ2ke5IJ6VSmtf7NQuoAv3QLCA2PJiAAOAOjMCfwFdDfWqS29o8Uf2yRVU2yEZ3ORgMw9MH9a19G8Hwwx+ffYvb6Q7ndxxnuAPTn9BWsINqyR1YeVOl+8q/Jd/8AgFzw7YKul2SKvHlKxwOMkZJ/E1sf2euwD5vTLf8A6qtW0K28SoqgDsBUWpapa6XaSXF1MkUaDPzMAT6Dr1PtXbGCtY8uUnVqNxW5nXtjDY2r3LOifZx53mSnCjaPmyewIzzjvXjfiT9qSO31L7JoulC4Afb51w5AIGc4A75B7133xe86T4Z6/MZykr22FRGwqqWAIJz8xIPevi5Jl3EJx8pzKRjOCMAexP8ASu3D0VNNtCqVPZRta7Pr74VftAWHjm9GmXkK6ffNjymZjsmJzwvvgd/Ws74sftGQ+B9cfSNNtI727iYLNJKxCqcZKgDuMj9fx+TbO+mtZYpYX2vCVdAFJAIOQSAO+B+VWfFfnTeJL+5ciczStMJN24neN4bOepB6g9zXWsPFSVyPbKVNzjHVaeXqfR/hP9qC21G6Ftr1mtlvP+vgJKr0OSD2HPT0FewaXrlrfRxXNu0s8EgykkcTlTgkZzj1Br4H8i1s7OO71GU4mJWK3jYb3AyCxPQLkdcdj6V6d8PP2lrrwnb2elyaf59ghODJL+8C5zhTgcZJ7etRUo9YI3ioTgnVtGXTpf8AyPsmOSK6jSeN1kXswbI4OP0NUbhYtSMkVwgkt5EKMhzgqRgj8RXzf4u/asudN1pItO0uIWciKxkcsQ4OMMTjqOBx7g9K9B+EPx20j4kXQsXQ2OoL1iYkq3sDjr/+quZ0pJXaJdGVOV4S1X3nzP8AGzwxJ4b+JWsxzN58cYUWm4kkRlAw6jqASOO+6uV8Ew6TeeKLQeJLqa20u4k23E9vgtGCrBW/3QxXOB0zX078fPgvrHjzWrnV7AJK6LGkUYkOdiqAQVx1BDdMnnp6fLfiDwte+Gb/AMnUf3ewE7EHLAHG05xyCG6jvXp4epCcFT6nJi8PVcniG+a9m35vuatj4q1z4U+INV03wp4kuP7C+0ZZI40McsOcM6o4O0uo5A6g85xX018A/iVqnxEvNQudXvopJplYQx2yiKGOJJpCkYTGflWXABJwAeuc18g28v2+4SZkZDKoyhJO0A4A/AenpXafDOPxD4X8cW97YW9xbR7grMY2VVHJJJIxyB+p9a58ThoW507NHVlrlWbounzc2z7P/I+rPjl8M7n4keB3srGUPqlvMtxbpkKhI3AgZP3ircFjwQOgJr4iutHvtH8Qz2N1pcmmajNJLItvOpjMO0+YSoA4AVTjAA6V+hHgvxlYeJreNJGSDU84eAnGTjkrz0xn6Y71sax4X0/UNQsp7qwtrmZAyLJNErsFIwVBI6EE9K5aWI5U0tSMZg6tGpy1VZo/PDxJLHdM+l+R5l60azv8gcSKF3Ahc8bVw4I54A/hAPZ/Azxza+ILzUdAcxRSP1gjyE8xc4Oc5JYDGAeMH140f2xvhxd+G/GWn+IrC08jTpFjWOS1G0Qyx8AE4+QkEHOecNXiHh9ruDVotZsryaDUYJVjeZwG+XadpY4PGM5+nPXnWph1WpXiZrETjU5eh7/dafd6e1/a28v73ePJwVULvDEMOOSQPU52j3rL0/xLHqMdzo17PHJbvsa1k3ZVS4A2DP8ACWBU/Qjiu2uFT4neB7TW7APYX+0PNGmN6uAxGGx05OGB7noenDeFvB223a61O1LtFLNaghjFlTy20fL8pBGMnvjtk/OVoqMb21PSg1exL4d0VbiS/DBVvxsia4MYzOqYJyAPunA6nP5A1pXEcNvcWyQxyyhPl8xl24yRgA49T0A7CuiWOO3h+SJNiBcHABORknOScZPc9jVe8mSRVWGNXL7tzAAsuM4GMd8Ht2rwKs5Svc9anFJIzI7aG6jtJnYCHLBfLVi/LErz6DJ5HqPSq9/FHDbyX0SKkEbGNo1HAUAYySuMlS3bsfathdOjXyo1dvNZgp3YIyDxxnocnrjqK09Jey8VxXOiyabHpl+Y2vXvlZhDuiVsiSPnYoVnG5AexxXfl2HVSfN2OHHVnGPKupzPxAW28Ew6ONM0TSr2/uNOS8+1XUbXKruZs4Utt24TH3e571J8N/jB8T/h/dJrviLwvdXng2eJDctYaaIY4owpzcIqqBkDDbjwVGOylT4seG7nR9F8Jz3Txl/s09oksMm5JVSdnjkRhwQySqRz9QKy/i9Bex+JY9Iv5nc2ul2UBiYswBW2jYgj/fZunc199SpRcFFI+UlUkm29j6Wt/Flt438UxXOkOl1ptvpQuI7hTjd5zRupI67Sm09OxrStbHbM9xJgysNqnHRc5x+Jry/4M+C9X0+88LzWQOhx/wBnyRX1lNll1K34aCVF/hZCzA55H7vs4FexSQmIFGGCDg/hXg4uCjPQ9qjLmigh/wCPcD0yP60b1XjNNtW3LIvQjr+P/wCqnc+9aUtYnBWVps4hbdRjHT/Izj/PSnMpTOQPQDNTHpQ3Rf8APevI8z6C5QmU7dxPBHHf8a5nxJcqtnPuXegVhtHJP0GetdVfMViyDg//AK6888YTOlqSrEcr/M1cdw62IrWFU8G2kMCslvq+qJGpuT80MRfgY9tmOT3Nep6wo/sm52j5hC3qexxXB+IlH/CrbR8fOIbVg3fLMuTn3rvr7/kFyf8AXM/yru6HnS3GeF7X/iS2BkTy28pUxn0HJznpx61xEjSQfBuM7sSxyqG2AjBF0AQMDoBnoK7rwrM83g3SZnYtK1lG7MepYoMmuJ0+NG+DM8ZRSgjm+XaMcTPiqtoQdbckXVvHtxziRdwBGQMjj8qd4ZWT+z2mlX96xVSpbjoNxB+pPYfdqjpcjSaTpjMckwRnPvsFXdLRUjaNRhN4+X/gR/xrhm9Tupx5rXOr8OWwuLq5uHAIQhEzngjr29MdPeuijRR6VyvguZ30y6LMSftL/wA66SH7q/57Gu+n8KOfFe7UaOe+JfjuPwD4Vm1Fk8yVm8qFTjBkIJGeemRXx9r/AI+1rWrx7q6vZjK2W/duVA5OABnp9f5V7x+1EofQtEDDOZ5P/QRXzGx+VPdO31r18NTTVzjnUnCK5HY63R/idqllbz6TfXsj6VeRmOeKVdwCsPvA9iODnHauXn0bUvMnAspCiFiz7DhsH7wHpnHapvD9rFdeIo0mjEigZw3PQEj9QKxbm6mu7h5ppGkleQAsx55649Pwrp5fZysjoT9rh+errZ6d9u5p2OnP9qeS8iaGC1USOjKRuydqpnHGT6ds4qabxZf7v34hK7vljeFSuAMAH5c9MCptFmkvvD9+txI0wiVXTeSdrc8j865e6XaGAJAKnuewOKuC5279DCvJ4eEVS0T1/E0fFQDSW1xCVEPkq0UcZOFABDBRj++r5yOcVhyxranzSc7M/MW5J6gfln866S5/faTb7/m8u4mjXPZQinH0yx/OuZ8QMVhRQcKzYIHttxWsdEcWJ96pfvb8h9q0up+HtRt1Qk29xHOrMoAVGDKwHtny/wBa3fA+oHwz4g0ueykYPa3SyKygEnnk9PQgdO1ZWjxrb+A7ieMbJpbiJHcdWXy3bB/EZp+jqH8SWykZVp4cj/gWP5VCScW2dPM+al/XU/SWxZbq1iuFb93IqsG9QQCP0NeN/tIfCiHxpoy6tZIsWo2fDMqnMkZIB3YHOB6jpn6H2ho0t4UhiUJEoVVUdAAOBWX4t/5FnVf+vOX/ANAavBc3TfNE7qFp4mNJrSTs/vPhOy+F+oG6jWcLDbrkNKsgPy+o9/qK9Y0+Yi3yFUAnPPv61Umdttwufl2dPzqOx/1ajtXDiMVOtZyP27K8lw2VwlOlq3bc1bPCMs8chEm75GQkEMGIBB9cg/iK7zQfixqdnrnh7T9SnWW0aba7yLmXaVIPzY6KcHpn3rhB39sf1qtqLFfEGn4OMxEn8xXPGbi9DoxuBoYunarG90z6m8ReG9P8Tabc6fqdpFe2VwuyWGUZBHH6ggcg8YFeFSfse+DI9Rklhl1CC0bg2YlUpgdMErng46mvftGme40e1lkYvI0aFmPU/KKkuFG/p2/wr14ykloz+fqi9nUcV0Z5ppvws0nRdLsodJT7FJBB5J8v7sucklx3O4lsjpk9uKxH+FckepRXc7+VZxTieS3t2G1+CpJGOBgliAecetej6H/yC7A9/s0f/oIrSdRIhVhkHrWEqaluaKrLmueVax8M4bi43IJETkhA52n9Ox96zf8AhXtpo9nLdXI2RW8bSM+AD0PA6dsDr3Fe2qgaMZGeK4z4m28cieHbZkBgn8QWsUsf8MiB2YKw7jKg4PpXFLC05y1RqsRUirXPN7bwDd3MIupNOlESqs6QbgC6EDKDHcgd/WsqbS7fT9Q1W0WVftMlhOkZDJl42jJDkYJwU9OmTX0hfAW+m3UkQCSLC7KwHQgHmvBPDLf8Jc3ha51YLd3M0+pWUkxUI7Qm1LFSVwesjnPX5jzXfh8JGLujmqYiU1ZnJeGJoYfDeieGNSs1utM1XWLi1mDuFeCQrbKk6OCdrIXJ5PILDHNVPE3he6HjbxLr2qFLmzhWXULU4DRXQeZY41+cHIjMiZUg/c2HrxzsLG4+E6TSHfLHrckaseoVoRkf+Q0+mOK9J8P30+pfF7TtIupWn0vXNBju9Rs2/wBVPM1sztIV6ByyKdy4ORXvxi4xvc8pyU3aw34ZyaxpNxd+OdQvpNYnvUaKG3ikzM43scsuPlXdEqgAfxHHQA+waFrd14k0Gw1W9sG0y5vYEnkspNxeEsoOxsqDuAPII6g14D4ZkbTNe1uwtmMVnZ65Haww5yojmeZZFOfvZEEXJyQUBGDzX0FbzO9nCzMSzKuT614eOb5/U+iw0YvDRlbVskhOLgr03Lnj/PpU+5f736f/AF6qH/j7i/H+RqZvvVlRfunn4r3Z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EA3ADcAAD/2wBDAAMCAgMCAgMDAwMEAwMEBQgFBQQEBQoHBwYIDAoMDAsKCwsNDhIQDQ4RDgsLEBYQERMUFRUVDA8XGBYUGBIUFRT/2wBDAQMEBAUEBQkFBQkUDQsNFBQUFBQUFBQUFBQUFBQUFBQUFBQUFBQUFBQUFBQUFBQUFBQUFBQUFBQUFBQUFBQUFBT/wAARCAG7AU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Ybs/wCT/wDrprL+PpUnsBilx3r5NHTcSNQzZxntUpUbRnp+VJCvPXJHSlb7pzzgev51otBFEgdFOMce9I0IbnaGOfpUL5V/f1xSiTHBPA70rli+SPUqPzxzTWt9o4I/PBqVZPmHPH/6qcSG9+3pTuBXKMvbpz0OKYZCvYYq2AOxx3PcUGEN1we2KaFqV9/TIPt+P40ilWACkDn15qY24VeFx+OfwpnkA9+fRhzT9A1F29f8j+dIq9+gPbt3/wA/hUaxyRrn8gDxS7pExn17gj+lVYWpJt5OBz1/pn9KRvvH35pFnDZO3I7FSD+lOV06bsH0bj/PemFxNv8A9cf0zSMp/wD1fzqUwng8HjIxg/jTCpGOCOcdKNR6kW3/APVSeX6HnHT9am56Um3nH4U0MYF54HFKF7+3anquM8Zp23tzz+VULUjxhqNv+HapPLHp7UbMUeYajGGPb6UAH1BGKft6ihVwOB71WpIzvwf89KguLC2uuJYY2Oc52jP51YKHv+FH0pju1sYtx4SspvuF4D2wcjrnp/8AX71mzeD59zeROjjqA/ynr6V1bDLc8Ufd+nQ+tRyp9C1NrU4C60O+tjh4GAHO5RuHf0+lUWjxncGBJwev+cda9NBPAzx6fp+VQzWMF0xM0MbuR1ZQTx7/AF96Xs10LVTujzjb1wRn/PH1/wAaaw43YGPXkD/P4V283hOxm5XzIj6Kwx+WP8/Ssq48HzRgmCaOQ9MN8p7/AP1qThLoUqkTAjmePhW7dj+g/KrkOvXcPIlJXurDP5//AK6S60G9s/vQMyAZyg3D8x/Ws9gY2Ab5SeO3FRZ9StGdFb+LGztliV/dSQOnp+X5mr8fiTT7j5JiEPTEoyPz/wA9K4dpFG7PK59Pcc0jSY5GcYwOmfzqgsuh3c1lp90rmLZkjP7tvUZBx9PasHUtFdVJgm3dhvB/Dn2+lc+bxkcbWcN7N+I9+/8AKpf7Yu1YZl3jqNwB79Pyz/kUWRSuSTWN3DyV3gdCmcH3/IfrVPM8fGx/X7taC64yH51+UjHHHbP+eaX+2IX6jkcf1/rVqy6mnM1uewjHfjj6Ghsbu3+RTsblI6Dp/n/Pajb379P/AK1c1jzh0f3eRj9KJQFjJ5/pUka/LyM0y6+WI85z1p20AymUHuPUD/I61DtLSKO5NWWXdke30pkK/vhnr19O1KxZN9nHbH5Y/Oj7OCpwSO9TbTnnn2pdue9Vyk3K/kupJzu9KYyvHy446cc1c2mjbnr9KOUdymJD+X4fjT/O28nn61P5Yxj/ACKY0KtjinysZEdjMT39qXaG43cdOeRStb88Hn6UnlurdMimri1E8kHgohAP0NMe3U95F7ncAw+n51IVdRnbntSpubgDnFO4rFbyGUAgodvYMVP5GoLjUJLQBDuLDna2COuODWlNCTGd2Djn16Vzsw+cAHjdnnp16dKpsRtQ/vIwx4OM1KI++enHT3/z1pIV/drx2qYY6Af5zSRWpCV69v8AP1p23njp/nrUnlewH0p20+nFWkSQ7Tuz/npQVz1NTFfQYpCvaqsBX8vBHPH6Uu3vU7FF6uA/XB/Km/whgcjpxTFciZfbrTT8xzjnOM1J/Dn8aAuOQaA1IdvPTml2++O9S/hTdtOwXIyu7AzxTGUqDjpU+0bunvTTGGyD1pjIfquG79qF7DnPT/PNS+XTNozlRz7HrVai1I+v/wBb/PWqd5bw3S4liSTt+8UE/hWgykZ78f0qvNHzgDvnvmmO76HM6h4dtJcmMGBjx8revqMfyrn7zwzOrfuZw/GcMu09c+vX8fWu5mQtxjg8Gs+SD5jjr+dHLG2xcZNHBzabe267pIHdM5Owhvp0+np3FQNlVO+PB9NuD+H1rvmiLKOcdB+VRyWaOpV1V88Ebc++PpUumjojU7nDxxmZgAM56cD+VdLZ+FHkt1eSRYXf5ijpyPrzWjZ6Na288cyx7CrKRjgdRjj2rVZdzMd/f3rNxsbRkpI7Hv8Ar6U4LjsBT9vOO/vS8Fh+fNcyPN1HxLhfeoL77uD1HXqO9XAoqneLlgMdP85qrBqZ0i56fX+tFspaQnHapXTb/nPSls1AyO9Sirk2Pmwf0oC8AU8L2/GlA9a0sIj20FcdKkx+IpNuP881VgI9oPPHt0pu3/8AVU2B2/8A1U3b8vQ+lFgIyPw9qTjjjNS7fxFJt+XBosAzbnip9oz0x2qHbzk89qslR2/KjQCpdE/Z347VzDcyIfXnH411N8dtu5x2zzXMKp86Mnk+mamQ0dBDxGgxxjHv0qVVH0pirtVfTFSD061SBi7RQq/LzR9T+HFL6VoSwK0hX2p9G2q1JIZ4BJb55BU5GOfTtVJYf7rKT+Kn/wDXj+lazYEBHaqFrIXzv5x0z9BRqBXMcq/3sDnqG/Cj7RIrYKqf0NaG1Dj5cfTilaFW43E+xANGpTKK3Q3fMjD36j86es0bdGHvzVhrEc4QH/dYg1BJZDnOePUZH50EhuDdKT+InPFRG1dQADkf7Jwfp0pm2VQeT/wIf1qtSvIsbcc+lNZSvGOM5/rUK3Tf3PxBFSLdIeCSD78UWDUcy7RxjI54qKROCalEgPAOf/1//qpsqlh7fjTDYz5l/dnI5x2//XWfJHjdjv8AjWtMgK5/z/nNZsiDf+GarUpEG3IxnJHb6/5/Sk285wfTr/OpvLDAg8gc460m0L/CeuKZRFMuLdyQQAN3HHTn+lWlUbfvFfbFQyw+dC6n7pUj09akt5C9vE3XKg9a553N4M7bbjAH+H9KfGu4+9GDg/nUsIG4Y+tYpHJck29vwrPvPmmNaRA79uf0rMm+ZvbvQGpVkHYH+VS2qFVJHc5/SmOuPT1qzCp8sc9RQkMOKft/2aVVpSp44qyCIKfp7UuPwp/rR2zj/GnYCPZjvSVIO/r9aTHakBGy5xQ30qTaByKQruoKRHjc1WCv4dqhVcuB781Zb7xoDUz9WGLN/WubjXM6D3GfXpXSazlbM4OM8f5/KuftwGuVzwPX8OtRIqJut8vJqKS5EbEKCx9un4mory6jhUsx5HQfSvPvFnxD/s4SQxypBheWJ4X1JP6flS5rFqLk9Edzd6wlry7qgHvnH1rKm8bWyMVWUs46DKj+vT6V86+Jvi1Csjg3U14V5HlnYu4dhx6jvXAah8SrvzX2bULEli3JI65PPce/enFSkX7NdT7Ih8dQo2ZHwhGdwwR+fp0rXj8SQFQxdSOvGf5elfD9t48vI9hDkhvmBHGRg4OPX/69ddofxWvbbEBlYxjkDA7nPp3wf0rS0kJ010PsQahFPbnbIhPbnB/Kq1m67nx/T/GvEdF+LSyW489dhAAEgGRjIBBGOtdp4d8VWGoMRBKI5H4OcrnJ6g56f40lfsQ42PQ+dwx61N5bL/EDWDHdPCyMJGwGAbdyOv8AnvW9b3Am56EdR169D9CKsgaQy/8A1qXdjHYVN3HH5UhX24qiCE7W6gH8BTfLT3XPof8AGpmjDYOAp60wxHkg89DValXIntVbJ4JznkY/WoHsVOSVI56A5q3tdR1zTWLAcg0w0M2S1EePnUHGOcg1H5c/RdxJ9wR9a0m/ernrj8qbGRGxAUc+gp3DqU7mHb0Pbvj8f0rOm+8cdcYrWuPmU9//ANVZUy84z79/y/z6UIZEo2r6nrTfLz3+tPVNvYZ6ClUfN0+v+fpSLTG85IOfTPPNR2Ku1nDtBztAbK9+9Tx5XODyRj0/yah0+SJYGWUHcJHA57bjjtWUjop7HeKPf2qWFQecZpij/GpoVIHWpscIsnCsT6elZkn3ia1J+Im7HpWa+eSB/hQwKr/X6Vcjj8tQPQYqq0LdQM1a80rjK4GP8aSAkA7Yo29KQSL1/nS7ge9VqAmPX6UY9uvFPopMBhX0HNNKmpdvPtQy+1UBDsP49aRl69alwcCk2+9ACRr+8H1qZlpsK/vM+2f0qVlOc0AZGtfLbY98fXiueWQQzbuw7fTFdDr+fJGPXP61wniXVk021dmbYWDKvfsBnHfGRWNR2RvTjzOxgfELxv8AYo5IrWRfPIO9geVx0APrXzp4q8UPdOFkd/KZugA5yAM5+vqa6PxN4iS7llcyMc5IA6lu2eeleVa1G9z5jB2lmYnCLyqjOCScdcenvRSp82rO26grJGbfeJo1Y5GByQAc9/55I69eKrWfiKOGQuIFBOAJIGw4yT3+p7e9Q/2NM0o/0YylcncB/Ie2P1qRfCtxMDJHFIX3DJjUsR6HGOn413qKSMveex0C6m11alvNMu9V5ZixwMcEnuD/ADNVVu5lmxt8oKcgDhT6DH5Hr9Ko2ei6nayebDG7ryGAU9uSMfjWxHDJdRxma1kQtg7gpOTjkdPQ/oaLBKMuxv6H4kTyjDv687WIJ5HXGehGP0rqNH154pP3Uuwj5gvJ+mPwrzx/Dd1JNHJAWHlkEHpx6dOn+NdPpqXNoQZoWR48E8cMuCSQT3AzSaTI5X1PffBfxQW48u11N+egl4z1PB/xr1fTdRj3RRo4J6DkHj0/PH618jQyGQfKCkgbjBJPXAx7132g+JLq1+zyyzuUU7ARklSAMc49CO/Y1jykygz6Lh1BZFLk/IDt4Bzknp+tW45BIMg/TNcL4Y8S2+rafE0dwPPikZZVGcbiSR+hHT1rqotQRsk4R+QF78d/1oTOexqbh06Gjb+FUo7sSqu5G/3vT/61WopN2Mc1ZI/aP/r00qOp+lSbfak/SgCB1Cg4AA6/rzVNmAl2YxxnOfT/APXWhIpZTxxWfKuLxB6g8/lS6lIjkX0/Gs6dfnz/AA9a1G6n+9WfdKSeuB16VSGypj0+vc0mCvsR+XFPCjd7dCOPShgd2f0oYJguO3X/ADzVKH5ZblQ20CU8Z9QD/Wrirjtz/nisLUp2tr6XDYD4b9AP6VD9DaMj1YfTj/69WI16Y5qvz/WphMEHr9P50rHIF1/qx7mqKx7sVcmkWTAxxTdo7H2pWAhWMKMf4U4Dj2qbaOg6UGOiw7kDRq3VQxPtTPs6+mPxqztoMY7UWEVGh9GOelL5ci981Z8v1570bfb25osO5WHm91zSecOCVYZ//XVzBTBBOPrTuMOuO+4D8M4/I/pRYRT81G4BxSqQx4NWzbxSYBReVK9PyP6/pUZ0+JgSNw4yMHjqBVWHcbbrlvbBNSsopYLNo5Ttk3glhhuvB69acy+vrSaC5g+Ijtj/AA/r/wDWrwv4nubqE4ZjGQQNuR0yB2969k8eXf2eywGwW44Pt/n868p8UafJeaGXiG+SNS+M+hBJ/AA1x1Je8kelh43TZ84XrSSTFl3GTJUYOAPpUmm+HWvZo8hhtGDjAJ5xxx9e3Y12H/CL7r0lRlDyDwTn6/lXWaHoK2iZwSfU/wAv0/SulSSWh1Rp8zsZnhj4Y2MMavNF5jn5gJAGI6d8diP54ruLXwzYxx5+zRjjH3R29v8APU1rafCFhQAc1oImWwB7VDqSezO+FGMVsYi+GrMsNtsmFxjcoP8AntUsfg/T5OtnHg+igD+XTFdCsGR688dfardvDvznp+VNSl3K5I9jn7fwXpqtn7JHu+g/McfWtuPwzp8kOySyjcehUEen+f8AJq6tv8wOOvPNX0RoVHBYevpyKtSZnKnHscNq/wAH9KvWeW0DWk5bJ5JTkkkAdAOew7CuG1jwHrWgyeZFEs8Q4JjBIOB97HrgV79HEWjEmOGHHFEcYk4I46cg0+buc0qS6HyvZ6r4g0nWr2PTpQI53Xcu0ZY87VyR0AB79zXruh+ODdYFyMcENcMTjqBkexxW14t+HsFwft1nFiVTllBwD1yf8+teb3ML2swJX5I5MiIgbDgnGR6AkdP7tO6eqOCVKx7lYXEix5TD5UELnkD1/HIrUWYFg3MT9SMcfSvJ/BPiiaST7Kk6tt/ibJzknqPzr0C1uGzv8wt0J6Y+v8/0oOWUbbnSxSbhT6pWL8kls46/0rQ296tGL0GbcrVC4ULcR/XHf0NaePlPpWfeL+8jOcfNj9DS6gQsAW9ao3UYzzzWgw+bBqndLVLcplHbj19P1/z+dNYBu/FSY5/+tTdv7z6DJHH51TBCds4z244Nc74hs2lvlZc42Dp9TXR7Rxjgio3Uk8HjHoKSKudwoP49aUfTpQB/hS//AKqdjDUTr14o2j8qX8aP5VNhXE59aVc0c076UuUdwVjS7znpx16UgBXjNOHH86OUVxfMHcUu5en40fhSbf8AGixQ75SDxn0z9c8f5707aGZCenQ469ev5Go9opNp7H+lFgJVUqo4yd39KcsZX5T0Kj8ef8RUGWWgTOv1ximgJ+RjseT+eKdNjaZOCQcHHXqearHUCq/Mo9K57XPFEdjlSfvZIO7ptOSCfTj0pSaS1LjFt2Ry/wAS9WihmSBGQucbueRjt+orC0cLcSeUyCVHVvl6Agjj8/61xviPxA+say5wzr5oVS7Hk554yeAc9667TWFtNKTx5S5Un/ZA715VR63Pbw8LRsczcaGLEMj8urZ745AJA/E/pT7e3/dk4wM8dPWtTVXWa9fbxy2f8fyos7dnbBXjOfbmtIts9KMbamhYw/KCR2zVuJQeRz2xTUU4/SrUMZ4x06dK1S7mo4BlUDqOtWrUsrHjIPAqOIFj69qu2kPcjpzWiRm2Tqq8ev5/5/KtKGNdoDCs9WHmKD/LtitiFehNWkYy2Ej2eXg9u2f0/wA+lTQwBsZ+v/16f5atw3TrUyKM/wCfzp2MmL9n3LgrkV594/8AAkdxbyX9opRwMyLGM59wM16RG21R83FLIqtFhsHd2oRjI+a/Dsp0/VkRXOWIAHJGTjB/pXtul7Y43A/i5PrwBjI9ufyrgfG3g06Fri31tETbyPuVcHCng4Az0Fd1ot1FLpcEo3DzFxtJJxxzn8u/oKZ5tZam1Yqu3epyjcD+oPNaCgmqloo2gBVB5zjHb/E1fVflrRHHIbt+U8Vn36/cIGfmH861FXrxVHUF+X0+YHP40WEiqyc9KqXSZzV8r6/lVW6XHApopmaVxnA6fWm7dvfmpmX3prKfm457VVhEbKR05/z/ADpnzfwg4qdV7YwP8/pTfl7tg0jRHZY544H0o2+v86djik/StLHMJ+FHtS470baVgEABNKtHXpSj86VgEPHanYFL/jRzRYA6d6Ue1G32peTQAfxUu2loX6UWAbgmkK5p9NPHSiwFWSHKkdPc89q8Q+I+sXVnfXEMieW/XKt6jBI9iK9g8R6smj6TNdzAhIxn8zgc/U18z+L9cn8VapLOHzn5QvGdvQEjPXFctXsd9BdSro8jXF8JT/q4m3HOMls8Ae+T+ldxNcssVzg/OwwOfXGea4vTIGs9lsoy45bv8xxXQzeZJMYxkluPyrzZ6vQ92itLl6x33VxJL2J/rW9DDsGKzrQJZxooGWH5VZj1SPeVyobPC55+prohGyOw1YWC4FW1G5eKp2dxBNkBlZgOn1/yavGMqgYdMVuiGPjXb0P+cVoWq8eprOhYZ689K1LE7pAeAB1/x/WrJlsCL+8555x+tacMmWAHb8+lZELiZlfH3vm7nrnrWtZxbu+aohotqc8e3epRGdo2n8KbCu1c+gqWBu1OxkyWNflXPbg/lVhIxIpakXHHelhO3IH+fanYwZn+ItNW808q3T8fzritLtWty8TS4aNiGUNjOc8gdxx+gr0+4hElrjHGK8Qm1z7F48kgEu1ydpUsMdeg56nJ/Km3scVRXueoWNvOsYIPyYBBfvnnPX+daG6aPkoHH+ycU3TX8yzTHzN3xk/Xn61dEeevX9K0SPMe5DBKZN4MbIR7cfgaqahGWhfkjjPFae0jPFV7qMOp4HSnYRnEfMKr3SHBq6U9KguUyvqOtFimZbLtbjk/jUZUkDn3/wA+1Tsp54zjpTWX5cYxx/Wq1EiLop9en/16Qw7uWKqfT/Jqby93T60nl7ucfr/9apLR12AaQjueaX+H3o9sdK0sYCbaO3TnpR7Uc0WAPuijmlozRYBPrTsev0o9TS/eosAnNOxim/dp200WAKX+Gj7tIzcUrAJz6UxvlX2605pBj17VVuLkL1yT12qOaTGjxn45eMLnTJDZI5jjYDKsCFZSABj1yc8+xrw+zuwt55yMN2Thenf6diP5123xs8RJrniSVItjRwx+Wgzg/Kc8n6k9q8zs2EimTqent3BIHsD69q42rtnqUtEkd74TVri4nlIzhs9+56/nzzXVxr5K5XlzzWL4NsTb6TG7DBcbhzng8g/lW35gDc/SuXl97Q9uktFct/Z5HjyH6jHv61kXml3LSEqCE68f59/WuktZB5YwanW5gRgHkUH0LDBrVaG7OLknvNPKAs23/AD9a29J8VzqoEjb8dm56/j0rZaC1utwjdCQecEda53VNJ+zzvIo+Xpx0+tP0D1OstdWWZQw4Oemef5+9bdlflYnYcFVJ5Ptx/SvL7O8CSgb8MuAAx/z/k12Om3PnW65yS3PX6EUX1K5dDpLB/lznOBt5rYsrpYYyRj5eMfnWVpdq8iptPJOSOfU1Lcxy25kj2557dOmR+ta81tTGSvoaA1mFY8sw6+/T61ZttWtH2qsq8/T8q861K8LB14HZhnnr/Sufk1a/kk8qPdweoyO/XIHbNLnE6eh7dJqCRrlGXHTqP8AGrOn3Imw4PNeW+HNQ1FpQs6Eo3POcjn1/PtXpWk2ssaqwbIIzyvHNap3OWceVHQBh5RBGRivlv4j6kuk/Ec3Q+UAM8jSNhUVWwMH1P8AXivp3ztq7SOfavif426pNceLWaPcw85l8stgn5+OccAADp321dr6HFI+wPB99BqGg2lzb5eKVfMVu/PPPPWtzzF6nIzXlP7O+vLqXhm8tGIElpMvyZ5CsoI464JDdff0r1lcM3oK0itDyZ6Ssxm5SKrzYx1/CrhjHOR7VHJao2ciqszNGaw6f5NVbhTyRWhLa7eQzfSqtwnWkkUZTj19eKYR2/rU0ikMR2+tNZe/4/SnYCFV/wD1UFT/AJAp68+xpeKRV2dF5gzg07zB6jFV7y1LDzIwT3bH86ptHMq/x/z/AK1pYxuawIpQfSsfzpRnsR6g05b6RfQjp3FINTX/ABo/hrLXUXxyuD+BqRdT+UkqR+GaA1ND6Gl96pLqUeeuP0NTLexN0I/SgZYpf4qgEyt0YcU5ZlP8QoAk6fypjNSNIPrTGb/CnYCOYHg5wAfw6H+tVDMspcA99p5H5fjxVmdx5ZJ7HvnrWDfagFjcq20heF3ctyecfX27VmzSJ8e+OJJn1a5ldG8wyMe4zk559MGnabbtM0EMY5kYDPJ6nJ/U10PxG0xYNalIBKM+SBgA8g9M9Caj8D2Jm1xdy/LGMgYwBgdB75zXHLQ9ejG7R36wLa2kcaDCIAoH0GKxrzUksTJI4LbOQqg5JPAx7muwW03KexAzmua1zQZrgyMHWMHjcq88/wCf1rkW57UVZHIyeOI2lSO8Wa5uG5TT7ZiAMjPzEHnAHf3rG1j4sXHh5Yp5NDigtGmkgXcyH54xGzjGcjAkTqOcnHQ46iH4emzniurRDLL3bOWyepPP8vSuQ8ZfC+bWLiadU37vvHOCpBGep7H0Peu+jGEtzjryqR+E6CH4kaJ4gaOOW3FhcSIsgutNcjyywJ2tgfeA65B6mrtr4wvNJlEF5Mt/bTcQ3S4B5zhWH97pyMVm+BPhuuj+VLcQ28cao3yFgSzEEc/QA9+9TN4B1FdQkWzuY3tWfIhkUlduBkZ/z0q6sIrYrDTk17xozXwN2k0fAY4K5/z/ACr0HwzILqFWzluAQP8APT/69czdeE41hthEpMqjEu0YXgDBHP8AnitrwwrW83kkEDp79fXNcTVmejB8yseueGbQSKhIyCcYPT19Kj+IV5BoOnmUriRuAentVzwrKojTIA6D61zvxi0u51aOOO3J3FcjsODknr9K2avE4pP3zymfxDHPOZJptilum7HX/P6VraL4k0VZlR72DfjARpFBOCMgDPv+teFeK76OHUnsri6aUoxDQwFgSeQctn1Hb9a5/WPHU/g6zzYaPb26b9rvMm4liOCeOuCOpojSk3ZGs6kIK8j7X0f7PdoGiIccHdGQ30712ujw7VCsTjGOOv48V8PfDf4weIvFVwkOjeHlvTGvmyNZsIpiAMkJzuY55+XPCklcBiPojwX8crT7QLHUpyG81beW3uAq3NrIWK7Wxw65/iA9K0d6fxI4eZVb8jPXtQ3LjaMj1xn9a+F/iWZf+EwuEPmPsvmSOVW77uFPHcDt7+lfcayfaGIJ3JtypB9cV8VeNoxJ8RtciaJXjgvpHlWUkYILAYyOoz29q1j72qOSeh65+zLNPB4n8RWc75VreJx7sGIJznPBY9R619HKox6fzrwn9mPR3a88Q6s4kPnOkXmNxuZc7zj0Pyt1/iFe9bT0x9K6EtDyajvIjCnuOaVl4NSqvehl4qrGRQlziqFyvWtSVM9qoXS8GpaAx5FO4nFMZT1x7VYmU7ulRle5pWGiDb/nrS7ff/P5U/8AQ0nH+QaLFo6OJvfioWgjLEAY59TilQ/LxUbNz1xzVswHfYwejt+dMaxP94H6r/8AXqRZe341Kr/40rAUm09uu1D+YPSmNp7f88iOP4W/+vWlu6Uu7pzSAyPsRH8Mo/DNRPaerAdvmX8K3d2elG4dSKOUq5zxtWX7jKRjsxFN8u4jxt3YzjhgR61vtHG/LIp/CoZLOBv4Bn2yKOUZgtcXMecFv++cj8/wqJtZnjU5KkHpwR/Stuazj7M6D0VjWfd2PynEpJ5+8Ae2RSaLRg3WuTTkiT/V5wqI2O/Oef8AOazL+6CYNvG4wNzLljnsMehwD0Fat5pe0EeYoBbG7bjHfJ5Pp2rn5xLDvYRLKMbsq2D16Af/AF6yldHTBJnj/jy4S+1qd0DKAcYYEHp0I6547VL8OUH2yXjb8mSDnPUD/P4VT8XM9x4inIVhul5DYBHPce1angvbb6hImeWTAzj1z/Q157le9z6CNHls0ehwruOOvtVl7aJlwRg9vas61nOc5HpV9ZBwCefz61mj0VDREUOnxxNlbePGeGibb+J461PLZxNFhreQ8dFVTn/P1p6scccelXIssi5/zxW0dNhSpdTHks4rjG20baOAG6Dt0/8Ar1dh0VY4y8gEQA4UdfpWvGNrY7Cq15P5gKr261pra7M1DojJuIYo1yh4HGCOTWbpcZN87gYGcVevpPJXLcZNJpqqzAjvzWL1Z0xioo7jw7J5gQrwB0/xrotZ0caxa8khwMr+VYXht1WPJHIPX6j/AOtXaWrCWMEflXTFaHm1lZ6Hzl4w+GNneasZZLWMT5zu2gBuSfT19a4/xB8HbLWrS4jcSW5kOGVQHUtjGcE+mOhHSvqPVtMhmcmWMOmckHpWE3hmFWDwSlMdA3P65rSMnF3RnJKorSPEvhV8Kbz4d6tNd6ZdSiSRWVSj7FCMQSG2tk52jvjjpXdah8CrfxPDd6neyH+25W8wXIbknJJDexOePc128Om3NlMJBPCV/iDqQfrnNb0bfao0yG+qMQOvXHrSlKUnqYKPs/gRB4V0u703Sre0ndJHhTYZCDubAwCT9K+cPix4b2/FK9gTOyYrP8gznfgsD8p5JGOv8XrX1hZwkw4OWI5z0NeReNvD51D4xaMWfyoPLSR22nHyM5IzkcnAXr3FVTVtDmrXabO4+HPhs+HPDVlaEESCNWlVcAByCSBg9AMDj0FdZhuhGPrS20W2HcOnb/OKsbQVrsseG3d3K8eec+tOK05V4P1P86cyjrTsSU5l/wA+lULldorSlWqFwOopWAxbiom9KnuOGJqA8fWlYsjbP0pu6lY/N70xgGOf8/zpWHc34/u59qY3epVXC5qI80zEj+79akRztznrTG6GnKvyj1xQVqSbzxml8w8elM56dKPu07CuSeZ7UnnUzPHIpjN8tFhkjT9eaia4x71DI3y56Z6VUlmx3IosykW5Lj3xWfeXJ2gg+v8AL/8AVUM1xjODzWTe3xVeuccVLNYhqV1uhkyW6Zx16A1gXdwbiP7mO/U89eB9c0txfedncN/fGePX/P1qs1wpZEyQeR044Gfy49O9csjrgjzbxNYGPxDKyj5Cpk5x6dufWsnwzfeZ4ojQHIRWbGT3O3H4Z/Wux8brbSTW8iMQApidsnHOcfgDiuQ0PQ30nXLe5Mm5JiY2TaPXI5z6gdq86WjPqqK5qakeiW8nPvnNaUcucgDluvSsJZvLOc8ZyRVpbpl+7+HanE76cb2N6GTrk9easwz/ADD0/T/OK5+G+O7JHNXPtwjy3OSMY61sjdwOm86NVGXHX3/z1rD1bWYrNSkZzIxwD/jXP6p4ka1jb58Dpjv7CuD/AOEsafxIkNwSEIz3/AH8aJPQxVHU7y6kmvpk3v8AIDnbjmuh0m2AjQe1efTfEjQ7O6FvcXsUEzHaPMJAPOAM/X1rstP18SRp5aqUYZDDkHjr+IrNO+oTi4q1j0PRYyygAdPTpXWWbNbxlsdB0NeeaHr3kzLgjHTGfy4rurHVo7i3EZ4djn3/AA9q6otWPJqxdyOXWLe9YxgqHU4K9Dn6VUaMsx7D/wCt/OvKPG3iqXw58Rbq0Vz5TqjrjoMqCR9ck12XhvxNFdYLupGMD5uOvalGV20zo+ryjBTR0q2Pmy7++Ovf/wDXW3YxDb056VQtbyK4UFSPSte32nBHTpxWmhxVL2tYu267QfeuT163jXxTbTuFO63MRyB3Y4AP1rq9wVcE5rjvEUrSa7EEVsIqkEEAFg2dufcE/nTXxaHnVbRi2zrLO6VoQpfJHGTjnnr/AJ9anWZeeeKwrOETKxjDFM8Epk+hB4zkEVb+yFSBuXPuzCu9bHgs1VZccHNDfdrK8uftJv74Vwf6U3zLqPruP/AQf1z/AEq9STQk71Ruk6+tQNqU69VUn3yP6f1p8VwblWJGDnB5qQMu6X5j+dVTjqKuXS/MfaqzDjg0rAV5BjtmoP8AeIzVhlqLr/8AqNFirnRlcKfrn/P51E1TsPlAzx19fzqNl96RlqQyL8vpzUmOnekYfMvrn+lS7fXmgYwLuJ4zx0pNv4VJjHal8sswUcnpTswIWztx+NQSDP8AOrUmM8cDoKrykKhBHJ5zz/n/APVRYCrO3/1vyrPnbHNXLhuhJ5z/AEGKoXjf3OAPU89aZSKU03zEfhzXP6hdbVdSMnr/AJ4rSvpirbemBj/P41zmqy7m3cgYx7cf0rOZ0Q3K7S9DnjPSq1xeBsMcBYzks3Q8cj86haQ7cZ4/WsjUrxo4njU/KQOfx6f59K4KkrI9GnG5m6jdJf3Zt84Ei5GcdRz+gzSWrMt3CgO8IQBke+M/59a4/U/E8ei6tbXE+RArHzckkhSCpOPbIP4Guk0zWLC5uoJILmOdJX2oyMGBJ6AGvPknufSYVrk5WdG3LtntUsc4LEZ6euKjk+ZuOOxqvIrlsoePbFNXPSgy81wY5ME802a8O3APPTNZciy9Wyx6/LnP5UkCSXMu3dwOpOfy/KtTVySV7izQPM3mk7j0X06detcxqehGG6kl2E55LH+n0/pXeqiQIAeT36U26s47qI4HbND2sYxk73PLLrwzp+oSFrqFZHPGfoc12ug6g+n6a0UTZSIZUHJIX0/DH61VvPDM7XH7sHH0NWtJ8E6pLMPKdok6scZHXByPSs1fZG0pq3vHoPgmObVrf7UV/drxknqSOn41qPpfiJNYN1LqZFpj5bSKJVUDsC2NxOfepfBPh250sIJ7l5QAMKQAo6dB71381qs8JO3BxXQoNnk1KnLJ8p89fFDTbi5uDqTgm4Vvmf2xjH0wP0pvhHXGjCiRu3B/+v8AjXeeONJaaGVdm7gkfL6Y/pXmOk2/lzmPIHcf4fh7Unvc9DD1FKHKz2zQtWZoUYcAfe75+ldtpd5uXHXjqfp0ryHwvI3mKm8Zbjaxx0r0LR5iCPUcfpVxkcGIir6HYNNlcdc8VlXFquZ1l5Eh83PHAxxj3+U/nVq1X5cDp+lS6jCzR7wADGoPAzkAc4/AdvWuyiup8xjJWtEW0t5I2kIJidW+ZVICsMgA49MAfrWpb3RX5ZVIP97nBqvCx8yPA5Yc5+n8uBUsal42U4+8flOPXGPpxXajyGWniikwWRXx/eGarzWUEn/LMD/dyKckjLxs4xwR0+lWBGfLDd+tVYgw72MW+9Fzt29CSe/1qnp43JJ9en9av6yu3J7lD+hBrO0k5aQZ9D+hqbFX0IbxTziqbZAxWheL8xNU2U5piuV5F9uKbtH+RUrKQKj5osM6BgMDj3qJqsyqN2B26VC3So1JIVH70VOAB24piLukP5VPjijUCPb044pehJ/GpNuMA/X3pm0bTj6UC1IducDOM8VXuO/txVwoNvv6f5/zxVWWMyMABksfagZnTY5Ygkf1wcZrIuyFyO3TP9a2r4hkRQNrKMN78k5Pvg1hX27oMkcnv6c8fh+lBUTI1KYMisBhlXB259cDP5/yrl9QmHlk55PAOfX2roryTzo/Jzkljjt1Kj+h/WuSv5P3Z9fTvWNR6HXTWpWkk/dngAjqa5jxBdmNH29hj+Z6evNbl1KI4+T2yRn9K4jxNeMFfvnjrjj0xXkVHdnr0onB+LG+2LcggkFSBx78gfhiuB8L3Daf4y0eXdgR3UW5jwPvrnJ+n8q77UmLQuSck88ZHvXm2rRiG5kZeiggHOD3wfrwevpVUtmmdb0aZ9eBTuPHFWYYl8wAjqM9/wAqyvDmoDXNKsdRX/l4hWQjOQCygkZ9Qc1r/MJo/wDP+etYep70XeKaLyaaJFLAZ4zj8Kw76T+y4csuGIznnv3rstJcY9+lVL2ygmuisqB0x3FaIxlJ3PLtQ8f2elljcXCRjPG7g/5xUNv8Uo5rcSWyCWDp5oywPHY1jfEz4N2N9cS3FvPJbySMSeSyjJPAGf61nfDm7m0LS30TW7fYsbxpDcrgo6sxXJOONox19TVuGh1rmirqN0dpZ/ErEwMgU45GVwfriu68O/FjTropHPH5AxguuCOh/Tp+dalr4F8N+KryweNIkEKktGozuGAAPwJHUetXp/gLot94gtDC7W1ntZp0i4Y4wBjnGef0rSMJI5pY/C/DUi0yxb/ErSbd/lZ5Fz97b7/zrtNL8XabqMQEc4yeMHjtWKf2ffD8epRyJNOlmsJIjaQg7gT82c/3cV8//tHNP8NbXTbfw7fXZ1W48tWkXDjneMgY65UdPWq9+9jn9phcRpTvc+gPFt7bx43Fdp5ByPp/hXj2u24sb4Xlv88RbLrnOM9D9D/hXnHhOP4ia/dQ2+oaissTDMjMp+UEHpjAzmvRtE0HULPULi3uriS6iZQVzn8vrWUk1ubRh7J2ud14eh8y3gnxy4yrD3A/Xmu/0tNrDjJ9emff9ax/DOli30WFHGAF4HfpXR2K7VjPAwOe/wDnvUxOSrK7aNVbgWsYYj7zKv5/hW+FE2UHQgMPTGc/1rg/EV48cmlRRZB+2xlsdSM4/XP6V12hXbNvV9uF4B6HAz/9au+hLWx83jFd3Lm0r5ceeQSVz16Y6egJ/lVyPK+4AA5OT+NIsZuAX6H+Fjz+npSQnJeNhznHXnnkf1r0UeO2OVdzYPSrDjC/1pIV/eZ9D/n9almX298elaEHO64uWjwP+Wcmep6AHP5CsvQ+ZZh6KD+oHp71uavFyjEcYkUHnuh4/lWR4fXNxOo5zCf0YH+lTYvoLeqM/rWey1sajFtb8KzGHXFBKKz/ADdKj2n/ACKsOo7VDz/nNBaN1+/X0plSsDTG+8axERwjLsam7/3u9NgXj1qZV6/lTQtRu35Se/SmEben+eKlxwB260j5PU57VQakUmNqY4O3B49z/Qiq8n7tXyv3lwp/r+h/OrLrycDjrUF0eAOMKuB+JJ/qaBmPddDWPfFWs5Vbkg5XJ45BBGPU8flW3d42kisK4UZkyOAO569OKzZpE5e6kKzKwOCGz+v/AOquYvMxrJxx2PSulvmxJ8o3Fef/AK9c1qY/eOc4A/h49K4qsrKx6FFanP303ytySK8/8SXW8vtbHUH6dT+FdprEwjVgBx69+lcFrTgRt5hwBwQPbtXlSd2etTVjnro7oXHUsOn07fy/OuJ8RxgLnozfQdeOfcgmutmYSBTk4zz+fT8q5TxhcJGFVDkg4IxnkAYOP89q1p7o6mvdPX/gD4i+1eG5NLZv32ny4C46Rv8AMvPru39fQV6+csob8M/pXy98FtX+w+Kbh1OIrlVjlU9jk7T+Y9O5r6YsJvNhAPXpmlPSVj0qDvT1N3S5ip61HeXPl3jA5AK8frxUGnsRNt61NqVvuaJ8DuM459ufz/OkmU99TL1qzXULV1bq3Ge/fn+dcOuh3HnlDHwP4iMD2APrXoEzkKMc1BJHG9vjHJ9ea2i+53Yeu6enQwNDvJNNuRJCxjkCFd3Q4PUZ9M4/IV3ml+ItdW486BfPBXblhkrzng57j1HauGn0WZZt0DnB/vdc/WtjS9e1bT1CeSHRW9M9x0/DPU966oSj9o3xFKlXXMopvzO31bxF4mmUJMz2yFdpCqM4Pr+H8qqW/gWTUm/tC5QSzscjccscHnj8utQafPqOr3AadSu4feYj8sfn2r0/QbfZAgJzgAZPsOta80DzZyWGj7kUn5HL2/g2HTNOeYxqlw/XpwOwH+e9c21qbbUVQry3Neq6ltK+X1zwa5O80sya7b4X5EXk/U8fy/WuSp5HnRqucuaRqQwmKxRR1IwBz+JrQtgVUc4HSqszKbjbnAXgZ/X8azfGXiJdA0krGyi8uFZYUyAeBywHooI7dSKxWmplJ9SlrGrC8unmgcPHDLHskXBxtcZYe2SevtXf6XD8m8MSSM/Tn/8AVXkvhnF5pMyB9+VJXpnBBIOPrjrXr3huQXWlxE9Tj9cDH+farw8rzPGxS0udBaybowM5I6+tN2jzt/Q/j2xn+lJCfJY54GM5HPp/9erEY3Ak+uOte7HY8OWg9MKwJ5AOSP1qWZT36kDJP0FMVem7jt+uM1JJyoJ54BrXoYmVrEZkis0HBNxtJI45AH9awfDg/wCJkQTjMUg9/ukj9RXR3wO2E/3Jkbt/eA/rXO6ONmroOmfMHbupA/HJ/WjsWti9qcf7xzjisd1Pat7UFHzY46fyrFZfm5pAVnXjH5d6j2/WrDrUPlj1oLNo9Peo26VKeB71FL92sbE+Q+Jdqj3qRcYFNRcKBUmMfzpj1EVRk56YpnVqf0H14o3bUfn2/r/QUEkW4Zc98dP0H+faqM7CrjOPLJ9/8ay72Tap568f/XpMtGde3HXH6f561g3lxtb2IxwTnnjH45rRvpsZ6Yrnrqbbz37DtXLOdjqhG5k6pcNyi+nGfr1rndQVFyN29+p46fWtnUJzI5IJx1z1/X/PSsO9kEULgHc/cn/PpXk1J8zZ61ONjk9WkUZc4x09Sf0/zmuA8QMW9wegHrjt9SO/rXZ6xN5zEg8DgAc+vP61ymoWZkXdgkk8Hv8ATH1/nWK7s7I6HORWu3MknIjXJzxlsYAP456V5r4m1Bf7SALZCHLdcce+fQ/rXqniDbpumyKXBc8855Y/0AFeMa5btJd8gmRn+YA59MLn0x6etdFJXd2aTlpZGx4OuvsOrQMpw5UEjJ9Sep9j3/xr6l8L64t1axM2Mn5W9Mj3/KvkbRrh/wC0BycAAcAkjHT8uPzr3vwVrQ2xozcSDAHA+YDjv3Hp7VNXe56eGfuWPZoZgt4hPRhkf1FajTCRdh6Hn/69cdb6ks1qpUfvIjkfQcY/z7Vs2OpLMwLMM49x/n/69ZpnS11NK4t9se/Ge3/16z1VlxzkVu2yiSMhhkMM1Ua1/eFenPB/GtVqQrkcKLJ1Xmr0dum4ZX/OKkh02Ty89ieCP51pWumyKB8mQe/B/CtEmRKbXUl09fJXIxnqM+1dlpV4VhjzgcfT9Kw7OzO4AKAeBWntMCAAKR+Hr/8AXp6nFN8xp+Z50nr3pjwhZDL1KjP5UtmrDk8DtS3TcY/zxSZhtoUwqKHmmZURQWZmwAMckn2rw2fxk3jXx9e3KtIdPhjMFoAxACZIZ8Y/j9x3A9qvfHT4mJD/AMUlYPunuFxfSIwPlqVBER75YEHnt9a4rwTGbe481+DhVLexIXHPrkVzzbsbLbU9V8F3AjVAD86k7gRnjJxnnuB+lexeFJkhge3BP7tsrxj5TyO31rxfQ0+z3iY4SRc/iBn/AB/SvWNHk8m3iulPKjbIBz8pPX8DVYd2mjycVG6O58sSD5eigf5/Wp4x1FVbOTzo+Dz69qtAtu55Ocen+ea+igfOy8yQr6inMMr6gce/Sk56Yp/3lNboxM3Vmxp8mM5Vlb8jXP2+IPECKeAtxtzx/exXR6mgezlBOPlJ/Ln+lc9cNjWjIeCbgHP1bNGpSNK+x97g5/w/z+VY0i4Yj3+lbl9nc4IwQcEZz3rGkHzH9akZAyjBqBl5/wD1VYao26//AF6pFI1uahkXgA9zipumajYfvE9Ov5VgLUlXtTl6UgOKPT86BCPUbH8qczDuarSzbf5VWo7DbiQLyDx2H86xbyXzFLE8dKuXU+0HBye/NYl9dbV54Gc579+Kyk7G0YlC8lByepxXO6hMecnocVoX10u04PbJ9K5q8uiZCc59M9vevLqz6HpUYdSveXBiUnODXL6tcbsgcjp/jWhfXALbiST2+o6HrWRdbpCO2T8zHn+nuK89npRRg3cYzgnIHUYqsNP+zq80v3iuF9s9R9cfzroodNEzHjzG+9uYAheRg9OprC8TTAK8CkqnQkZOPYe5J/U0r9DWJ5r4muDcyKQCSTtjGAeQcFsegOOvoK86vNNMcwDSGR8bnckE8dycdSSa9V1KzPnF1iBnIwq54RR0/HOf1rktVsRYxSswysfzNuxgkD/Pf0rpjLlVjRR5tTiLO3EeuoM5ErYZj/d4GB+IPevQ/Dd09qvlO3KtgY+vBH5GuI07T5PtVu4RmfYHyW7gk8n657etdnpsbMxOfnVsjgYIOcD8OPyrKsehh9ND1XRdWNxCsiHDfxD3xz/+uteHUmVxxt7jk4+lecaPqTWNxhxhSce3/wCo12cU4lXI4z+Nc/MemrHpegasLmMDOMcYrZ85OCRjIry/S9TexmVw2QP8/wCNegaVqVvq1vxIUk/XIA5NdNOSehEo9UdHpt3u+Uj5QMYP6V1NnGky5Zc44GDXD2tw9u2GZSfX9K37DVPLOd/J4PX0rqi+5x1YdjofsvlkFRgZz+tPhV5LpAemcc/zqGz1a2l+V+nX2q4t5ArFkPPf+lNtHHJNbl2RhCoFeW/GT4wWvw/soLK1dJ9f1D5bWHP3ByDK3H3Qffk/jjq/EniVdKsZ7hhkRqX25IzjnsOmPY1+f914j1PxhcRa5q939t1CeSWWR1BAOGBVVGeFAAAGewpcvVmC1Z2tm731/wCfcXDXN5K3myyN95pWyzE+/LflXqHhnFvp0+/HmEqVbjjLKw/ELj8zXn2lxRLqFltceUzZVlIKvvDEMOeTgnoe5r03SrNoZhA5BMiTSPtUDlVYgDjpkenrXDUd2b3PTRZhZHZVwSd6g9OucV6H4RmXb5PykFRknk8+v4H9K4aFtykg/OpDbTjnIyOfU4/Wt7Q7wRTKEbGDjA68nI/X+taU3aSZ5dZcyPQ7F2sZvJbOznYQe2TgH3FbMTFmJyD3zn9awxJ9qhRlwSDkZ6dM4J9xitCzkG0bCQp5U9PoCK96k9DwKkepqelSDO01EpO4H8+KmX7p/OuxHIyjqA/0OfH9xgPyNcxfMftqP3+Rv0FdXdITDIvqCP0rlNQysyMOyIT+AAoY0bOof6yTj+Jj+prHlXDGtm4/eDcO/PPv/wDrrJm+9RqCK7Lx+NRbanYGoWHNMZpNTB/rh7U/ccZxz0qGPLSMf61zlaljdScDNIzd/wBKhll2qc8VWowkbaM1n3EwVSByaW4nHOW6VjahqKxKTnb2yfp0qG7alRiM1C8C5UHPeuZ1XVljOA3Htn/PaoNU1jzGKIzEnI9/8/WufuGO4szZOccnP0H8vzrzatXoj0KdLrYmuNQebPGE6+3bGfoaxb662iQ+3X8egqxLc/w56cH/AD+NY+oTeZMy4OA3T/PpXmyl1PShG2hE0m6TOcj6/jTIbc3U2XAADcDsTnjPsKTy2wNq89yT16kjPpWjabYlMrEmOMZLDjPrj8c/nWdzdIqagw0uzSOM5uZTkseevVj9MVxsy/aJCVbjoO56dc+pz+lbGtX0l5I7jGW+Qey+uPxH5isK6uJZJPsttxwTI4bDYx69jj0oXc08jD1LYu9Y/nkPHmHnnv8Ayrj9chLQhM/ebLMc54JPr9PyP4dxcwLJ8wXCLkKv5c/ln8xXI3i+ZIwXO0LuCnjAx0I9Rn1701LU6YruVdB0VLjS1ZI2R1Rh8xI7E4xnpz3NacOl/Z5AVTHbP+e3StPwpalllj5yvUcdiO3vkV0d1pIU71jwWHGM/wA/pUybZ10/d0OaWw85Nu3lefTP0960dHmbYYnzlTgH2/8ArGtG303MYOM/qf5euKtJoZxvUcHg9f8APWsNTsjLuxI2I5xwOavW108UgaM89cVNZ2DbhG6nJOM/59ePzq9/Yj8MFynTPfpWkX1H7Qlh8TXKR7SuWx19f/r1r6b4gnmQLtYP3wRjvVG18PNMQElx2OcGt7TfB11u4ZSv410KUuhjKpG25t6bdSXCDyySxPIwR2HTnrXW2OnyiENKxCDkluv5VB4b0VrFQHRSfUAenrWlq13iB0Q8KO3+egroim9zyqlTmdkzzD4sat9l8K63OGK7LaQrgkHhTjB+tfGfgWH/AIpPTC7BJZTNjdkBA5JBPHUjH4V9V/Gx4x4KvUkcKsgwxZivQHjODyfp3r5i8MzJZ+Ew0ys8iupkj2qjAMxyoAHcEZweORnrW0vhFFWaZ6RoqwpNp0IjIgs4rdkZe+0KC2PXCnjP+Nek+HZJf7U+1MDPE1rKT/seYSoOMdi+fx9a8rurl4NT0eKNyBNEo2rhcAsuMj146+zV6foMf2i60tXj3DcrNgklVTIDA9cE4bBHQCuKQz1OO6VdWePcASoQgZB4ABP4ED/vqtaxm8q5jLYG4YIHBBxkHA7kk1w/9oFvETlTvHmbic8bSQPyyF612LsPsqTRkfeADegLcEHHXJb8qIanHUR3+h3x2pE5I528kfgf5V0tnKWlKnlHBbGc4Pcfn/OvPtLma4jRh8j5B24IIwRnv0J/pXaWshKq/OV+Yfyx+IzXqUZ62PGrQOhjYpjqU+uasqdwwDj3/GqtuweNGH3SMg/jVhVODXqxZ5jQyTkEH8a5G8U+XEem5M/+PH/CuuYZOPw61y2oLhYhyNqsv/jxqxI1/vQxtjkov/oINZVyvzVrQ5aygYf88wD+WKzrkDcaWoalJlqJl561ZZfzqFutMNSZpB0xz7VHHJyx/Csa48RWlqxDy/MOcAE1izePrSI+Wrjce5YD+tczkl1OlUpPodlJcBQTnn9azrrUo04aT261w6+P7a+YrHvkGcEDgDg+vNLJrQbJMWUYfKQxJ/l2FYSrI6Fhp2TfU3rzWIowcHJznv7/AMq5XWtbZ432Nz27f1qrcag0zDBCA84ByTntmsW9uBNnD8nptP8AOuGpWbWh106CW5FJfmM5ZsOx9ietVJLgqyEnqM85x16/nVdszXowSUB+vboPyP61FcXXl+YwGWHyrn+9049gB+lcDlc7lCwTXZXf0YquTtHPQgDHr/jVZpjuJ2gDHOB7dP8A9VQo25fJiQ72+ZmJyc5Az1+lJcSpkKnOOn5d6g0SG+c7XBcHkDIyeM9gKt6hceTZJbqTlgoyCB9fzAPTuaz7WQvdR7cglsDI44wc4/P8qp6vf/6cT2UcA/TGP0P5VluzdR0IbybcxCc7TknOMt6/Tr+tZAYeW6q4Lt8vy9B3I/IdaLi8+1CRIsDDcsenTPX1P+FZ+o3BhtSkRMZYk7up2g4LHn1zW2yshJEF5eK2+OLDDOzdz83Xjp7eneuZ1Bja3Um5PMPzb2GCOMDA9uv/AHya14o0EnmckRKXCNnGVPGR7Ej8SK5/WEaLT3YDeDiSGMEZYHg5GehPPHQr71MV0OhM6Dw9eLHIjE5DYZZOm7gAgj8RXpcdqt1bptHzjjb74zivCtNvvs8ksMkjOAch+QRnkHp6/wA69q+H+srNssbg7HZSUk7HjJGf89Kbiap9SzDp5SQHG0Z59Omc/Tiup0zQxMoZFByPmUjryM496h1DT2s5h/F26H06fr610PhyRZIUwRuHOD9en50uU0ctNCtH4XVPldN6N9xj/Cx7Vcj8OOsYOQA3A6HGMdfz7131pZRXSAbeCoIA/n/n39qmuNFZVOEyGGSBjt2P4VvGmjiddo4618NXS8pEkvurCtzT9NuoZcPBsGMHkEfzq9bwSwspCnBOMentWjG820fu8D1P/wCuupU10MJVpbFdleNAu0Anj1rJ1hjHER1LHHetxoyMsTk4xu/wrn9ckWGEseQOevtWnLZERd2eB/tD3jw+FZgr7G5JA4OADjB7HJr5x+F8qTRz2kzklV8xzuILbWKtz6g4/M17p8c7030ItyPMXOWUAnA2nPfv7V5f4VtY9Ba3lkZhGVyy4Ia4ZgpPGeFBZRuz1JHXOM5bWOtdGb0cbNqFs65N15rLHGGziNCMr1zg4C8f3jXsPguSSGT7WRHi3OB83yMoUHIA7BQB/wADevMrXS54bi0Tl7udl82JUBRQd+VAx3JB49FHevRtFUWmimKRuDCsSlvmJb7wUHPXAbp61xS6DZct71l1SCXawDuF+U8nfkA/QEn8q9J0K4N1YeUwHnsmV3EEB8kYI+o/UV4/pdwby+lVeELblwQR0BP5HdXoui6ku6KcKCiyBzzx2yc/h+tOOjOap3O50G4T7Uiux8uZdy56EgYx+Hy16LZzL5YHVtuGI6dQc/rXmbKsciunPkyMUC/3HHOPYED8zXeaLcC4QYOcqxH1HTn6Z/KtqUrSsedXjpc6TTZsMYeSAMr9Cc/nnNasPqK56GU+YhPG0dR79627cn19692lK6PFqLW5LIuK5nUAWHI6SOB+ef611BXp3965zUFCZGOkxIHbkCukxRd0/DafB3+XHH+8ao3KkNn1NWtKYGwQ5OFyPfr/APXqK7X5uDkigGUWX/Gom69anZd1QsrZ+9TQXPnvWNWu5rcXWHgtGfY0rDJZucA8+gPSuclmEsbs27yzy8j8cgn+HHsOnrT7q8nuNkTXEsqJwis+VXjsMVd07R5tSdIViMsSYIzySQcZ69CR+ledJW2PWhepLUdpcnlw/uF2ITkM3JPAOf17n8q3I/tlw6mRyPXA9jTTol8k7I0JiAOC2dv4fT6CrcmmtFGXM75OSe3+f/rV5k+bW57slBRUYkLXohRwyjI4Jb68kVmNdLMxCqCFyRjIHAP+fyqO+MxXAbfngj6j19Me1QQ4jXaZPbcMVyylfQlQS1JLOLyQ5bIYKzE59eM9v8k1mapMjYQE/O3DY9DyfxOOlXjcKkdxk/LjH3s9846ewqjGgaMyYzt+UZxyxxj8Rx+dQOwN/oMIGcTSHB7kA4zj/PrWfLhY3Uc7gST6YGMD2q3fTI8m5SAijaAG46Y4+tZlzIXPysVDttOMZwev6Y7UmCRoWdusctugwW2bsjpznHfrXO61vkvnhDDKnaTjpyQT/P8AOuumU283mFRs2qOM57DH05H61yfiJBHqDEnBZsqcgHBA4B+vpWcd7s26GQy7Alugwi8tnr1PU+vJ7+tZt1LuQh2GxeXbI+6MYH4n6c1dMj+YUx6Z4wQDz6dcA/pWXqCpNcCBfntkxJJtPMrHIEY9yTt/E1tqC7ETQx3MZDbYHfaQe6xqGPynI6jd+LA1y3ia8+0akyfMsEP7mNSSE+7g49sD6/L6V0PiLVE0+ycKAjs3zsrjCMAAUU47EkfgfSuTswk21ZHJjdsZYZO4twD9KpaalLsW9NtN8Y80tICNpbGCQB1HH0rtPDkctnJGRKwCkFZOuDxgn8e49TWbp+mvmNXZSU5yBgnI557Y/lmuo0/TZSdu1uBge/UDmsJSdzpWx6ZpOpHWtLjVl2Sp8rLnPQYHPuPSr1hIbO4G7K8jnvWF4bt5LNA4O3sy8cjP8xj+ddatqLgB9uPw4rePvE+R6D4cuWuLdD6/KG74GP610l7Mqwlx0xyB0yByfrjHfvXIeFGLTJGWAc8+xJA5/M1ueILwQxo2WBVsY/vZYcY9wO3rXXFaXPNqR97Q0I3BXOPxIolYvkZGKg27YxtPBHBqKaQxpk9P8811rYwsJcuAh7VwHjDVPssL84wMj/HH510+pagsMbMWx65ryrxjfSapI4QGQHgKi5OT7Z6/5zWc3ZHTSj1Z4/4sa717U5wscggRT5jID0PYdifY/wB0+lYcOkR6fcOzboCA7NcuV2wKEA2ICepOOgx0r0mfRY9PhjvLld7MDHBDErO3IyxwMkkY+8Bg++CK5xfDa6vN52rQ+ZAR+60+YhFA3A7nUHkk5POep4UiuRy6s3l5Ghoumm5t7X7IskUYZWMuwEyZUcAZ6ZPb1I7/AC6er6j9nuoYbaRAsZZwmeJNjASPnHzKCAvB5wMdKrz6jH4V086hdB3uSDFGYztZQ5VQqrxsAwAvVuBz/d4qbxALu4uZZE2wwxmBIY0K70UDBAx1JYLyGI3k4HJrFK/oLdHS6RqS27Bd+Z3bzFVWJIjZhgZx1CkH8TXoOn3bWU1tHKoMbswAXODggHOPQg9a8v0GRrqy+3OFM7/vCQw2nnduBA6EA9D3Wu2sbtkm2zsN6YVQcFumGIOem4Hp6mk9Hclq+h7RprPJp6Ej51Vo93+6cg/iCPyNdN4Tu0aEofw9s4OPw5/KuL8D3S3elOD99VBycDpkkY9RlvyFbejySabqjxE7Ub7p7ev5AH9atO0lI4KkbpxPSIcNgEc7Rmtixm8yP0K/r1zXJw6msZAc7Bjg4PTjp9OOvvWtY6pBIyiOZHcdVRgSASOoz05/UV7dGVzxasWdGGGKwdWX99cHssg/l1rWjuFYLkEGszVP9Zcf7yt+ldyOOwuj4+yFT13Ee/b/AApLpc5NJopIjkH+0T+lPul6gjimJme351EyjPT+f+FTMKib71UhHzNZ2djGxdWkuXyVCsuCWAJxjHt9ORXq/hrTza6fH50CxSNyVXrjtn8K5yx0G2j8aTQYVIoWeSONVwOcEAY7AH6cV3XyhQxIARcZ6dB3rh5e7PelV5o2Ssjm9W1S28yRS2x422lW6npzjPQ/0NYdxdC4iKR9B1J68en+e9ZOoTzahr9w0YJgaTIJzgAngY9cHH4CtSSzeOyDKuBtzjqTz1zmvMrXuejSULLuc7fv+8cqM8Y3Z4Ix2rFZiCdzEu3C5HHuKtX0befJvbAXllxnPuT0wMVj31wY+R8m4bQw5zx/T+tef1O3ltEhh1CTbLkfPnYB9QcEH3J/Wpra5dZooN5ZIzuPf5gc8HHfIPPr7VkiRY76MArhyB8xHBJyTx7jv6VbV/8AiYKdoAJXcBknJUcYx2/pVM5te5bmuBBHKTxjnnsAOo/SqenyG7vLZTwN5O3Htz+GCfy/GotWkbbLJ0ywAA4GCD0/SoNPmWO+tM7Qc5IXkHgnrWbLijrppFbyh95SoA4ON20Y/mPyrnfFNqJYY7lcZVcjgZODg547ZHfsK0pbg20Nvk53sqL9dqjIOPUfqar3kbXmn3CYBktm3rgZ3KRtYH2GM9e1QlbUo4g3EtvatcMP9InTK9+AO/HQ/T0qtJIkOJEBLxtub5TgOR8oI9c56+n0q3q8hjWOUBdrFQF475wuMdBgHn0HasC6kMStMhMhyQSykjkgkfQhV5z/ABHFa30NUjI8SR+ebZSS6M5LYbGW3EFs+oIP5k0lnZ+WqqjbooQAS+CVdsgkcdMBsf7orXgsVmjidl3wLGSM5DexB9eh/Op7DTXaxW32J5ryLKWXgnG8Y+vzGs3PSxtGJNocczRozOy84A/2QeT9OMfnXeaHAGxtUYK4LduOc49q53TbKVpLePdiJHzy2VycA446fKO3au18P2+1kYKEz82D0x1IJ9xn8653K7LexqaG8lpdbXcja2A2emSMfrXcwbZMMAqBmww44JPTp9Otcvb2JivQsigo2cdTjIJBHviuisWaOFlkBQOpBO3nIJBJHqDj8BXRB2MGzqtIZLOYMxUHGFX2HOSfWptQvDqWqRwwvmCAbpiehYYIAOO2B+ZFYtjpt5fSFfMKFTkydO/JA6889a6GKzh0+3SCHgAZ7Zb1JP8AnrXpw95aGEkk7rc0JLoLkZwF/wA+tY2rawse4bwOMDv364pmqXxhj3txu57c8kZ/MH8q4LVdWa6uDGH79Bn+fvWspqK1YoUubVlrWNaa8mMUfIByf8DXMahJDbsQfMllbpGnVu2AAOn4d6nmbyflQAOQfmBBxn0461ntcQrI8fzyyjlpVQsNxBHB9TnsP0rz5VHJm7SjojK+xXer3DyXA8iIKuR3Kg5Cc9BkngnqSaS/mtvDtt9qLM9y6gxrtDHABKsBnGSSOAecL0rV1Hz4lCWy4RMMzycIHIB3McckDGMdfw54TUtcsNHmBif+0NUciQyrIScFiGY8kqpO7BUHknkVCV9zGTb2MfxhqgNqLSFXuL+OT99fzMGVHVSCqEfKFVSy8nPLjgbq5JgDeQQj/RnuIg3zKwJUKACRxzgNjPPBxXTSRPd31utxEpCMAuxdp5AO1RjOSOOAMcVFNpSQ65KZFW6vh8zrnIj4ChM44yQxxjv7DFuStYuOm51PhyGLbc5UFI487JCMFCOFYY6kHnjnGKn02bczqpOEfCsQAQu4gADHY46DrUv9jTafYxWkrqAOH2sCGbLEtkjdksX4J/u/WtHT9KkWNG8vLTDJOPugkMDj3IPU9+lc0pdB+Z6T8N70Q3hgkP3vn9mGRkfUD+ddzeQHzI5NwBB2gjGRg5B69ORXnvhe1exuIJgXYKuGxjGQVyAfy/OvTYY/tcKYAbOCOnbnH4/1q4u8bHDVVpcxrRKLjypRwCp3Kc9eMZ59uxrkNS0q9aRby2MltNDHKPMTOSwDbM4HPzAcA9sV2mmxqqhT2GQOO4z/AEH5VJdTQWVg28ApIMBcY+Yk5P1zmvVoSdtWee4c0kjM8L/EiSaMDVY9oI4mVScZxjIA6e4Hccda6+5mjuN8kbLJE6KysnI9Oo7VyNp4fjuYAqlTMuRuHG8HkEjPUgg4PtU3gvw3fafeaiftuLCVd0envCFKsTlnDZ7kdMdST3r06Um9GVi6FJ0+anpJbnWaM2WdeoJ6fhVi5x7HnNVNMBhuJBtwe46dsfzq5cLwfyrpPBZnuKib71TSfeqP8a0ROp5Ppcb3Xi+9uQNoVmDcHkKAo/UA/ga09ZuLiSBLOyQy3E2SyggYUtjJPYc9vSsPwz4qsoDKp3PcTMCo4BYnLfnk/wAq6aC4j04NdTrvuZRjyohuOOgA9h71xN9D3FTa1ZkR+FF08B5H3S9WAGFB749ccdazPENw9vDshALn5QckDtnHHXH9a6O4bUryP54YrdsHcqtuIOSBz6Yx27VltoP7kCSTe5ZiSBxyT+vNcFaKZvTbTPPNRjJ5YZOeTj7xPXHPTOKwtQtUeQ91wMcZPTj8eTXe6vpMdnHIgYkFd3TB9APrxXLzaa29UgBGeoJ46f8A1hXmSjY9enWTVmcrdW6W8yPL84Dgjg8Edyf89qa0RXUJV56LIhBPHQgfTB7+9dLdaWqxurqHLHAzkdP/AK/8qybiFHvBIpyViZGPONwA4P4Y/Ss3cOVSehj6p/qhv4G7I9M4yAB7c1l2926X2zBPHGCAeVxk/jWreQpKyJjKLyBk4469+v4f0rDklNvcdgd20nGPl6fz9Ky3djoUNGb19qRj01JN7ERkMCBjqwIA9xz78U/TdSSS+dSjSRXC4XduU/MAcEepAI5Hes+4ZJ9Jni27Qvz9/unqTz7mq9pqQjtfPCYkC7GC8cqMA/gDV+hz6mfqW8z3Fu3RWyGVQDxjBUenJ/WsqZQ0fzDKcAjAB5ABA468frW7rcSi7Fwv3JlVtvXAI5P5AVnRwtIHQcMG5OScdAWPHbn8qzbNUWdFs5f7NjhbafO2krg7kAUqB+Tf+O1pQ6aFdHjOzggt0zgAH/PtVjS7YyGNUyQq7grDsAcjPrnH511FnpIm8xSpK5bnGDkjBAP4j9a5ZNmiZQ0LTTOpymSpxtXrk9OMemPxrsdJsVVooiANx4JBJzgAfjn+VO0nTzDPAqqpQtlic5wVPP1wAPzroTpJt59quP3Z4xnnA6Dj/OKIrqRKXQjurP8A0eBwmHTg4GO2cH3zn9avxSxmyLgd/l3YGCQA2OfUfoa0HtR9mlARsk7ht68gZHTuTn8qryWyrY3AJ4VNy8EHlsgAevzH8q60upy83Q0fD94biBH24GSrDd6D+nP5VfmkCx8YHOOufU/5+lc14buPJlKZGPvbTjoDyPyFbmp/KsqZzzlffGP1wR2r0qMvdH1MLxJqD/ZcdRgoDj0OT/P9RXEvmGN5cY/u9v8APOfzrp9YPmKcH92hJ556gn88L6dq5zVI2WHbwF6nqT0OT+H9BXPUfMzsjpGxzs0k11cPhmVB1ySfmP4Z6eg7CpNJ1aCzuJJI1EkNsM3E0oDFmzgKGwQDkqPlPccnNQ6hcGxtZGBHm4YL6KdpyCQepx29qytcmbQdBGZfLncAKXU/ewAowVwQCSxA/u1z3Ilq7GNq2vS6rqriWea5ut21yMKA2ThePZjwPQVVt7V7q4kBSRljfCoxKhFUdAOdxx692NN02ykbVI4wHlkk3ytySSQDtOO/P/1q6vSdPH2UqBsgXEbOmS0zAjKqMdM5/PPtT5rEtLoV7TTRDbmSCNTcsQgkBO2Ne53EjseoPYfjs+GPD8Tsz2seUUsWuGAIMhGN6jHXJ55zz7869n4d/tCZIXAitI+ASRgY5LEkdSR39PSu7t7P+z40gt0xPtxljwvv9SCfwJ7k1k5MxcrHBSeG5FljUELPjaqBcmPAztyTndwc898e1dPYeHpPs8QaP93lQOmTngn6n9OK6rRNDhhbzpB5rk7NzDkk5yAMdMH+ddA1iqrETjCnOMcccgfgR271FmzJ1FsjGsdFSKLhd8m3gcDvkDGOpOa1tPi22pUEb1JHB/IdPSpJGffEYSSmcsDnBB68evX8zVlAPnkByCeB06f/AF66YKzsck5N6s0Ldf3ICtgqMgtn6A/59Kmt0jmlIniV8cjOD0PX9BTbdR5R46Dgc56Hp+VHmpblpNpwMDtn06Z9RXoU9Gcrb6FXxJff2BHa6naqDFGBFLDH93bkgMQPT29j2rQ8I+KLbxpp07wF7W7tpWieMlS0ZHQ/Qg+nas/WtPXUrKcMWw65+XIPHP51weg6lJ4X8QG7hGxNxF0oU4lUgDIGR82AK9SnNXMpRckek6Hea8viy5sdRigntlhWRLyJWjBIOCCOec+/YV0t1824jvz/APqrN0XUrDxJaRalZz+bOA3zZ5XB5Rlz06cVR0nXpdU8UatbCGaG1t7W2ZRKgUecxl3kHuNoj744P49nmcE6el10NJvzqFqnZfmNRNjPQVojjPmTWdNudB1ZEjVjbMcQzckbSeCOmSTXoGm+INP0y1j81XM4UYYKT8pOfX2NUPEVi91axwFFkh8zcQfvD1Cn3461saVJp0Nrb294kcZKhQ0yjnpgZI6153NzWse/GMoJ6kw8ZWS2ck7LKIx1JU5/L8f1pZ/EVjAkbSsyB8YG0k888/57davyaHp4j8r7OnlH+EZxwQcdemaVfDtpcN50kfmnGAr4IHJ5xj0JrKSb3BSRzWqz2uqRSG3OQQB8wII5POPzqhJp8cakhcsTjjtx/KugvtIihuo1iRU8x0VtoAGASSfyFZV+s11IbW1HQkMc46DOM+lc04XdjpjLS6OJ1zUIbKIoib5yPvdQM9yf8T2rBsbMyxjy0HlyYYZz3JyfxJNeqW/w7hjtzPfE3VwRjhiEHB5Az6+9cx4mmtdDkSJY1ErgiNFGB0JHGOgAPesp0WomtOsnKxwGq2Jt96lhu9ee5/xH61zV9bhrhHUkYyTwMdQfTqAT0rpZpZL7dKxJ3HIxjGD2/MmsqaHa8jSKNhOFLc9Ryf1rg5bOx7Cn7hU0+MzRwkhgZl+zsSSR1wP5Cm2tnuNzaKFAijd2ZsHO1Sc5z1JHb0qzbx/Z7XzFGQshZQ3Yggcn15NPFvIt1eMqcyK4OSehDAH9R37VL0ObUrxRi80NXxu8ljESucY9M+oINRw2HlwzuAc+YqBSMkhixI+uB/Kui8P6SGtxbOv7vzFVgpA+8zE84/zxVObT91upA5kmUDAxzkAED6n9azY0y1oenn7XKrN/qgq8H1yT+RXue9d7pVuJ44XxvVwGzgg88jI9T/WubgTdqhmjLJEzfMB/tI5AI/EdPSu/0+1SO0i8tSHVQnsOB39MVi431DmJrGx2XCgEoqlUI25wu4Z/z71p7Wka4V/vY3bQvXDYwTzxgGpkgSSJCM72ww4z6E5OfepLfa2rDzB97Kbcf3yo3fqfzq4oylK5bmhkaPYRnagZedowpAI+pP48CqzRQyWssTEECBm35xkjkD8c9/7pq/eSHbBFv5PJ+m5eD9AapzeYkVozBQWZlPUj5gcZ98etb9NTFXucrpcj2t4DjO0At+J5A564NdhebZLLzVIf5sgjgH5R79cD+VczpkO+6nUruJTIPGenXHrkGt1LpzbGCfBl3f6w7933Twe2AFHbuetdNDY3bs0cxLiSR48YKncP8/U+nrWLrkbfaACBtODjtkHJGPQ4rda3ZdWwRwWxnp2P+FZfiWJxZyuqZK7ic8+ufyNJx3udKlqjktSjb7LEzBiZHb/aJGCVz78jP41z/i3y7yWJCAkUK7VXkngEEEY6Yz+VdLdK9xp8WdqgKpYYOdxBPOPc/wAq5vVo9yyzHklVbpxySfT3ribaK6lLw3ZtbD7TKC8sluzZyCCzl2bHPX/EV1nh21WSaAuilIvmSNgCMk4DY9OuK57SYTFDbjczt5SrjqBgMAcY6kH9BXY6LbNbx4UgyFlBLE52gjr9QB+ZqOa7IktzrdFtgqSXdw2FhDMqrkhSAeSPb+netXR5Bctl+AWJYj2yefw96yljkbTzFCB5eVikB67j8wI577W7dxW3odptjIJ6MFA7nGDgD0rRNaHFJaXOjsVaZlwCgU4/z+f8vSnXk3nb7ZFVBtyjHPUdz7A0TSC1txGoO/jJHTcTjn6ZPX0NQ3Ic2oe32+ZGMkNkHbznt3BP5CtUuhy6iiZZLFYRKzSKufmwC2SfyHH5Vc0ecXFu4bJdecn64zn3wfyrmZrxFvImgDSb2LIyAYwQc8Z9T0x3FbFjcJDMMtgNy5J44Bx37Ejk+tXHSRMtjore6CvFnrzzjn3z9MH9amkG7IHIyCfTGev51mxzAy7Ou05UdumM/wAq0lIkULnIxtPB9OPzNdUGYNFuNUmtypAXaCCw6+uR+H8q871XSxHqV+NxyqOM5GCRz+fJH4j0FdrDayzTAu5SNxk7QQQcYIH1wevqK5fxoDp/iBICrGJ1XDYBwxXCtnP8R3L/AMBPrXdTuxNKOlyj8OGlh8U2ckUkkMO1kmjUgpIAGKg+4Y54Hc+uD69tj8+RFx5iKuSAeVOSpz7c14xZ+dpeoCawAaVW3xoRuHHBAGM8g+np6V63Y3LTbpH2h3VQ2xiRkZ5B+ua9CErqzOOqkk7dSV+DxzUW73b86kZckn9Kj/D+ddKPNPLb6ASRnB4Pbr/k0Lpa6xoUsYZTOrZ7ZVhghiPfnt2NWXhMi89/xqtDN9hvg+4hG+V89Mep+nt6fWvHi9T6Rx5lZGZpd9d6VB9mu1YheEXk7eCSdx7Zx+ldrY3BO7dxt4yeR06/5FZN1b2+qRqYirwyAk4524JB7dcg/kaTVbltJtC8Y3DyzjJyTgHHOetbeZg47JiajfKklyccRjIPU5AIwOepyKq2uoaTpflwxuJJHOSY1yCQMEk/8BPftWJZXpaOVXG+d1YAYxkhlJY8dRjv6itzS7Pw9NJHLHdR3LRrt3eZ2J44z061CV3c0t7pja98SHkBsrGwkkuWYqjfewcE8qB6qc89hmsmbwLcXAFxqN00k4ctxzwVxgn2G7oO9ejqmmwnyYvIiLZO1CAeTzjHqax9cvorXGWACgHv/tHIHtmnPVExfLsjyPUtEh02Z4lZiFBG1ujYPAH4A/nXKyBmukTCvvbJyPcjGPY46+prrdSuoby9kunOwGP5W5x1PB46k46HtWRDp4m1B8MpYLngE9CMcYry5K17HfGo3ZFGOEQzSIBxtyMqAeScn8wP0rR0uNFkvTLGpPk4QsAcNkE847gH8yKLiAyXb7FyEizznG4kgA+nH867Dw9pMf2aYsv7xXMhYA8KoYnn8BxXJZ3NebuZlvo/2fTrgMAHWFpGYL6Mq5+uWP51mXGlFWiUqQ6sWKkgEYIOR9CBXYXitardq4JKxRxsvJ+bcHYZzjBYEc+lUtQCww+Yo3yyMxUnPLNtycZ6Ajt6CpcdhxluZelQpJcTrKrGN7kL5igAhUjck/jgcfyrudPfbaqCMP1bnJ3ZwB+AIrldNtY/LVEdUlYsR5hOAZMRlgPUBh+tdJqGbNrNIsiW6lWEruPfcCQPqR0FS0V1Ok0URSW8bE/O0EZU9epY9fQgCpbVj/b0IZVcuqKDwD0Xn6/Kf0qHw+/l6aJMLtjjIRR0+ViQD7AY/Ol09mXXbcuwBRpBuznhQwHT1AH607aIwe5JqBSTUkUKP3Kg/mARnn2/SqE14WMUbDmOTzMKABwGx/InrU81xHJJLKrZjLMRIDxtDHBB+n86x9NLX11JN0M5G1FIO1QRgZ9MH07mk03ouppFdX0NHR7As27k7+fy6fqT+lXtVtdyuyBi4Xa2CRuQgggfhn/JrZsbHyYxjnsMdh6D2omj2ljjO4bf0/nXsUqTjBGXtLs4fxBcRS3cV1CoTDZZEUqqg84HzHpnHJ7Go5oRM1wuA8b4Of8AZI/xzWpq2nuqv5YCCQbfmwB1BxnHcA9u9Ztr5ljcRwSuMqzRbgchlDFQwPoGUj8qxlHllqdMJJo86TfDqN3aSlgQ+FX3AJAH4D9KzJyi3AhLYDDBA9xkY9uf0rr/ABxpbx6z59uoJRMsuDyeSDkemR3/AMK4K8ug8iFRtcMRnpyCOM56jPb1NebWjytnSnezQ6xk8m6idwp/eYZT6A4x9MA9+9d3Zx/ZU+cLl0BjZR04DYJx3J/QV54kjTyOcYOAy5PsQB17H+n0ru7O8ea109pHBDxxPuHPUhsfgAPyNc6XUU30OltYQsNmwbLvK4YY52qEIJP4kV2ek24VYeAdo3Y/2jzXEaarFoGLBiys69McyMD/AOg13+kMNowBnhcfUDn8s1cF72pxVHoR6h+7VFJ5fkD3PP8AMn9KuWaiSM5jCxuNuwsc7cY657DHSq+tQ7oUfOME8LgnqcY49cY/CrdrJ51mWXHTcuQSOpBGPXB/SuuOskccvhOQurSOxuJVmZjFAxkZwOOTyoODzyPblafperm88+V0EOBsVc5/i5AOPXH/AH0Pwl8XR8xogUh2DFcEHPBOePTP6ViW8w09It371GlHTG9cgDb7ZIXOD3HpmiWjLjrE7fT7gq8UjYDSD6jpnH8vzrchuY4jsZtpb14xyMd+5Hp3rmoynlRSN84hmKAdDjHAxnv8v5068vGjmj+cE/OwKtnoTz+eKqMmtSLXO4tWDQn+Ix9z1x/kfpXO+NPL1H7I8EaSXcRPzNwABznJ9MHGf7xpNH155LpAzDYwyTxgcAgY9yTVbxtpMscc4szmK4Vl4YkqTGVODjpgDv3r1qTbV0YtQTfMUvAGnPql1LdTuk8DMrRsowVYLhgBjoCAfxr0i1ULC6dCOQT/AD+vWuC+EaztpTTzMM7FjKoABkjkEe2P513sWfMdMcYz/n9a64u0kjhqaoYufutyev4U7/PWlwd3PUcUNtzXcjzWefMpZcnvxzzVO4t45EfoBjFXFbK8EY9ar3EgUdOv+NeGfTrcx9H1RdBvngumVLa5bAfaeGPAP1JwOfatjWoXkimjHJ2kKD9On0NZOoWi3SjcA2R0zWhp8kt1Y7peZozsO7Jyoxgk+p5raErrlCpeT5zB8I3FtqF7eJcxAxrcBUGTgfKASfcknv6Vqf8ACtbOG4ma0uJrfzl2Yc7gvBOB7Ek9+9Y2qH7Do5u7cLGI7ktIAMZBbaSB65xXZ6briX+lxzgr5hXbI3GFYY6j3zn8RWitszOUZcvNE8p8XeAdT0+Se9t7xbjZltsZKMoOBnOcHjP5Cuchu75UjkdJndpwqLK2cYyST9MHr3Ir0/xHqTNAZE5dv3aDOf8AgR9x/hXEi1huAq26YMaquN2e+Aw/EHuKxqNLQUW+pg6gsN4pEDx7Q2Nkg+7gjAH4j171a0e023Hz7nj2K7EckfIo456ksO9OGlvbyEBQT5jM25eXy2AScd637SwkD3C7MEQKcKMEkOg6fh+prz5PojaJmWtqJNQmz82yRI9uO+TkfoPpiu6s4xp+nRvKi4YltvO5lA3Njj1X0/irF8P2Lfbri4HKo+WbGQXAIJz75HQ+nSt7xMGS1WHLW0ULKpkZRgoQGdR75CDj1as4QuwnOySMW8c2+ngGQl7qXzmXGSAvC/idzflWdqUguLoRxpsjhXzD8w4wcBffDfypmrasknigW0e2YWzLGihTg7Ry2R2J3dfemT2/zmCFQm4ru4POM4wPQA7un8Q9KdSnyq7NKcuZGhodr9ogMkwyJHbDYAOASpP1JLHp2FR+ItS87UIo/l8zcAjbgBuZsfoRjitcbNLsdsZGVhAPVhu3DOPxz39a5mxs5dW1hJQCEBJT5T0/vH35P51gzdHoFtPDZ6UquSQm87vT5SDn8h2706zuka4mkXIcx+WG6n5lxn6gk/n61V1ayleG3tI1wjMPMK5AHAwPxOPyFN1a9i0O1EjsTPId2M9SM/yGfrxQothCHtGordmb4v1628N2PllwkYGGVON2OiD3OPXsa8/1H4hXOmrHdpHveTcyxLJtYKvYce/buwrQ8RaWfFEw1I+YskT/ACjdgMo5AAz24/OvI9cvpZNYkdxsEfyBZMjGByoHvx19q9vA4WFZq5ni1VwTTaPoLwt8YJJNPglnVbiJmMbcYdCMAgj1yR1H8Qr1W3+0X0Ac2FzBkFmEkRBGMcYP1H+c18N6X4ku9H1CQ/aHHzeczE/IcgdR/wB8/lX3B8LfF2qeNPDNtqLJa3EU37tZA5R/lB3Mw24yCV6Y7n0z6VTCOk9XoVVxNDGUFOlBRmvi139ER31ozQsrxMEIw25So9MdOx4/CuU1CxijVzM5TarEupwGY7SGIx0wuMfQ84wfQNUfxXDqlls0+1k04Tr9peFi7GM8McdeCS2AP4RXLeLNYayv7u0n8L3uo2YXcl1ZWjknIyFIx2PBIbt74rkqUVJGdOnU0s09L6Nf1cyrLTob9ntbuForuMHd5ikOvUYwRx+A7GvOfiR8K7uSOe504HKL5m2MAkMMkHHcn+teraLNo/ilDqGns9pfCFZXjZGAkfCho8EjBG4NkDuPU1h/ELxHNpfhW5uLS7s4L5OIku45HWT5SSoCAtnAPQHoK4Y0FL3ZCdadN7HzPBq81nfPb30Is5dp3hgQvUgEHuMqfyFehR61GPsQ+ZLf7JCyMV+UnLgjPsNg4rw3xZ4m17xZ4gtpNY8k26ssjRWRUH73UkkHK46Z68V3Wm3tzY2OmySSyLAlxh4yu9XVx13EbgBgsMf3/fImtl7px0COLVTWx7RpdwUuLdN2QsHA5zy7k59sEd69E0m5IjLbgArqvHuAc/hkfrXl/hyG4mjEixsEjYxknpwSQQc9Dlf1rvNLkYLchwATIrR9s45/QAflXjcrjLVGs/eR02pL5apI6Dy2Pfj5cdevY1Do90kcxiXlABInPqOmc9if/Hh71YnYaho9uFbkoyqcAkEdsf56VzM16ulsbiWURoGWNgCcq2AcEehHr3ArtguaxxPsXvEVsBbtKDl1BZmIJXk8A88FiSODXFySBGt4xLvWQSKTICWaQAsuOOoA7nsK7S6mFwjrG29HB5RwRuVgQQPUjHX0ry/UtQtvDN88bRSkFFukKsQSvmKzd+pynAHQN2ocdRxb0SPU9LnBjj3HYJAs2xxnksAARjrjPfpXK+INSms7+CTCpGy8FuFbLEEZ9gf5VN4Z1ItpltOih08rGB2cO4AznHUg/nXIePdZ3apGhKkWqkMhJIYcYB56ZOOvrXNLyOiMfeOw8O+I4ZpJI3bAccMM5XA6denPr3FejaLfNqkf9n3OUIQxrNkkk8YP1BHP1r5r8ManL9oleSRj5R2s0hxvZi21c+p4P5V6h4R8aR213FHcSN8pO6U5JGeCSPYHqB2HWu3DVrWiZ1qN9Ues+HbNdN0qOJAuVyG2kn5gSCPzBqyJjHdhOpYdPr/+qs7TtatFt8rIjvJNIcKeOZGx27k+nekmug18JAQSjKp56ZP/ANevUv71zzpQ91nQO3zE54/+tTM+9P5Y5FH1r1Y7HjPc8345AwFx9KqTIWcg9uOv61Z/2gMdx/hTJ889h614LPp0VJCI1BPAH4d+lVGvHt5i8TYXad2OnAJ9PYUXUxg7e/8A9eqCakY2QuFznG3Jy2M9Kz53F6GvLcLGMaloMkAxh4mDZwcMSRnB9D/KuK03V9RtEkSJm2y4VtxAVcY5Iz16cD1Ndi8yQ+YIl2BjwFxjHXn8D+lY7wq0hYheTnDc89iOf6USraWRpGLiyEP9styGnbGGxIzEENgAY49SOPQGqNnYiGHzmRQ5cBrggZ4UggcdM+/pV+4tJZlEaqNhfO4deB3/AAPr2rT/ALNSOzi81SABvOcd8n/D8jWPO2TJK9zNurU7vlQqmVYbxgnOevoc1et0WBTO+4SGL5t3J5V2z9flFXb5IzZ28u8AIuGbA55XA/Mn8xT7O1uCur4jMrpGEMjEDlgwGB9W6mqUG9TFyWyNDwnpgg0+KRi5lkKyMpyT2IGMf7Pp6/Wpdch+2arDvfCWP+kbtpX5lJ2qw9dzIpX3966CxsoobaNGB2Rw43AHI4Ck/UHJx9axjam5ml5MlxPIzbTkA8Yz06EgdO4rSMGtjK/MzkNI8LxW9xLLCrZKkbuCRyB1x1Iz+WK2F0OO3vBczc7F2pGDkhQOT+Qz+H4V2uh6OJo3VBmPfhphj5sentkn8q2o/DtuVJe3jJxjeygk5zkE46YJ6nvT+ryqa3NXVjSdjyiG0fUvN+cOWGxSoGT8wJI68fLiuh8P+FfJblMMOeg/I8V1cfh2C1vQ8EKox4G0cD3Ax6Z6etdHY6AQo4Uknkkf571ccI76kVMQkvdOah8OGZnlD7T13NyCT1HPauB1fwLfeIvGFokhaC3hDHhiQ+QRgjpjHc929a9+h0NXkzJyvoBgf/qq1/ZsEbFhEgfAXcAAeCcc9e5rthhUtbHMsZKn8J5hb/CeweBEkmmQDqIcKPYdD2ryz4sfs4t5MupaYzTkLuaRfvj03LjkAfxL6nivplo9pHYZojxIxUjqfwrsjT9m7w0Zccyqy9yt70Xumfmx4q0O80fUpVnUxuCg3kEKQcKGHqCf1Ar1z4O+LNZ0nQzBp9+1pbwyvthTaR8wU7iCO/Pb0r6R8XfAnwz4mYrcQyxh1ztRgFBzkEDHGPY15Vrfwbk+F63ElmXvbG6IKzbD+7xkFWI6YLcZPce9b1qzlStJansZLTwqx8eWV4SurNf11HzfHrUdJ32V3q0MRkXKySRqZV55bGOhIIyR611niz4nXsWseH4NEtW1Oz1qxmu0W3YecRCm91jOCPMYMi8g8n618qfEfTbm08RQzFiY50wmCT9wjK9emSD/AMCNZ1z8QPEXg+58LahprfbLfQLxro2UgyGjkK+ZGpz8oO0dM8knuTWkcPJ4fni9THNMdQhjZ0XSUVG6066aNn2tqnh+90vTYJra+uG1BGkLNyiwzM6Hy0BXc0Y8sKd5IfgjHVuN8SaOfFXhF76G0a4v1TMlrGQWwGwwBwBkYLDC9sYrd8A+Oj4s0uwSeKWOIR/a4ppckvakMY3YnksVAywG0scKW6np/h/atffbtQSxa0s5FESuQD5h3MxJOOhLM3J43Edq86VOMrJHgRqSV2fEHi7wOpt5NSsJkubKTlkhUAlgMdM4zj19K2vhpo9vruha/ZPHNLbWVq9xMIiUkj2BdrDnpuI4wRwxx3r2H9p6203wPp9ldaXpCm81O6ZJChKxvhd3zKONxOMYHXJrxXwTr9vq90GtJW0uV0aC4sQxETqwyWyByCBghs9T+PaoSlTtJXLjKnCalzb9DtPAfjiW1sTFOhYxrtubUp8+Q20yKe+SCenbt1r2bT7VdS0yDbKInzvDYBIxIDj6EA/ma+StUa98J+INMkCmOCNUDSbQDuAJBPOMMAQeeMMDXu3hnxA2oeG7HUIGClVaB3YkDzMDCkY6H6dvxrxMVheS0o7HVTrubcXo0d/4fvvtS3li+fMiJmjO4gHBxxx61z/jOSO+tUt3Z7a4EYkYgA/MQRk8cgcd/T2rJ0/XMa5b3jJ5ErqJT0IGSQ4HH3TtPPvnA5qz44uIIdQtr0I1zbyDzF/eAIVXBK5z1yTx/PgV58INO2xpKSvck8P64bGR7B5o7mSSVp1aNyec7yvU8AnHXgKPWuA+IWsrpniK2gE2EuUU7T1MYYpnOeCQw7d6WGeEa417Bcl90fl7JCQeQc5Xb0HPvnHpVTxBpLeI7iK48qN5liZYpFUMFjcsAp/4D6Dg/pVSyeppRjsdLY3ssGlxR27Bt0cbKQGChiFfI57ZHX1rmbvSbmRnEkhMDN5jM+VDYJG3kdAPU+3qaq6pDeXmsRPbSFIVQxxw42rH82MZHOcAdT3NT2dnPJZATmNxGxDtI20KDkknI6AjH1ArhfvS5YnbyuK5mzitUvLmGRv7PTADYIBIHcBzz1OSeB3/AD19F8S30LL5qNvXkqB9OMAdQMfnXU2X9g6DcQaff3cF+l0A83lIwa25xlcgZIBGce2Oa9r8Dfs6aHqmgxahPfPdi5BeN7VgExlgDnnORjqeowRXpRwNWSTMZYylGJyXw51HU9e1HYPkjjbLeYu4tk8Envk465/GvV7i1azs0Rckl1ZnZcE/MOcew9T6VW0XwnaeC/GUmnW6s8E9iJ1kcAHKyFWUcdgV/OtjUm87ULeBORu3P16AZ/mRXSqMqWkndnFOqquqNqJv3KHOSRk4H50u0/5NLHta3j+mPy4o4r2I/Cj5+WkmecfeA4x+H6dae8e5CQvH4evX86SPcyg4xxjHH5VZVSc5Hb2rx2uh9MYl7YCRDxz7devpXN3lmsZbcuNpzkfTHNd1OpCkkZ78Vz2tIPLkYsVAUnOAexz+GP5Vm6fMylKxi21zbtEFgl8+QKCVUliueQP/ANfvWgNGKIXK5+XPIB9e9R68sNnpv2uzP7uKKJvlxhtzhVx9QT+ld3fW8Vnp8sxXIjRnJX2yc49fqa0+rLqZSr20Rw1rowuI4rhOg5xu464I+uRWZ4i03VPMjIOy1m2x71IwpJLFmOeBgjp6Guu0PTV/4Qu1itwrma13KRyPmUnPXpz61ctLy1h8GwX0sLXEXlCOSPAY9drDBx3BHPXFaRw8UYSrNnMz6G8uitFIqxkQwkuzDHDEsQcnn5U6ep9q0tLsY2uLkG5EhuJ4lVUwcbVViCc9CSDV3U9Hgt4wjMzwblCQ7eMAbCM+mGH5VL4asW83zcK1uPOlV4zwd7kqBx1AUfmKHC2glJ6lnXpnt9LnSFFiknYxKXBAfJ2ke5IJ6VSmtf7NQuoAv3QLCA2PJiAAOAOjMCfwFdDfWqS29o8Uf2yRVU2yEZ3ORgMw9MH9a19G8Hwwx+ffYvb6Q7ndxxnuAPTn9BWsINqyR1YeVOl+8q/Jd/8AgFzw7YKul2SKvHlKxwOMkZJ/E1sf2euwD5vTLf8A6qtW0K28SoqgDsBUWpapa6XaSXF1MkUaDPzMAT6Dr1PtXbGCtY8uUnVqNxW5nXtjDY2r3LOifZx53mSnCjaPmyewIzzjvXjfiT9qSO31L7JoulC4Afb51w5AIGc4A75B7133xe86T4Z6/MZykr22FRGwqqWAIJz8xIPevi5Jl3EJx8pzKRjOCMAexP8ASu3D0VNNtCqVPZRta7Pr74VftAWHjm9GmXkK6ffNjymZjsmJzwvvgd/Ws74sftGQ+B9cfSNNtI727iYLNJKxCqcZKgDuMj9fx+TbO+mtZYpYX2vCVdAFJAIOQSAO+B+VWfFfnTeJL+5ciczStMJN24neN4bOepB6g9zXWsPFSVyPbKVNzjHVaeXqfR/hP9qC21G6Ftr1mtlvP+vgJKr0OSD2HPT0FewaXrlrfRxXNu0s8EgykkcTlTgkZzj1Br4H8i1s7OO71GU4mJWK3jYb3AyCxPQLkdcdj6V6d8PP2lrrwnb2elyaf59ghODJL+8C5zhTgcZJ7etRUo9YI3ioTgnVtGXTpf8AyPsmOSK6jSeN1kXswbI4OP0NUbhYtSMkVwgkt5EKMhzgqRgj8RXzf4u/asudN1pItO0uIWciKxkcsQ4OMMTjqOBx7g9K9B+EPx20j4kXQsXQ2OoL1iYkq3sDjr/+quZ0pJXaJdGVOV4S1X3nzP8AGzwxJ4b+JWsxzN58cYUWm4kkRlAw6jqASOO+6uV8Ew6TeeKLQeJLqa20u4k23E9vgtGCrBW/3QxXOB0zX078fPgvrHjzWrnV7AJK6LGkUYkOdiqAQVx1BDdMnnp6fLfiDwte+Gb/AMnUf3ewE7EHLAHG05xyCG6jvXp4epCcFT6nJi8PVcniG+a9m35vuatj4q1z4U+INV03wp4kuP7C+0ZZI40McsOcM6o4O0uo5A6g85xX018A/iVqnxEvNQudXvopJplYQx2yiKGOJJpCkYTGflWXABJwAeuc18g28v2+4SZkZDKoyhJO0A4A/AenpXafDOPxD4X8cW97YW9xbR7grMY2VVHJJJIxyB+p9a58ThoW507NHVlrlWbounzc2z7P/I+rPjl8M7n4keB3srGUPqlvMtxbpkKhI3AgZP3ircFjwQOgJr4iutHvtH8Qz2N1pcmmajNJLItvOpjMO0+YSoA4AVTjAA6V+hHgvxlYeJreNJGSDU84eAnGTjkrz0xn6Y71sax4X0/UNQsp7qwtrmZAyLJNErsFIwVBI6EE9K5aWI5U0tSMZg6tGpy1VZo/PDxJLHdM+l+R5l60azv8gcSKF3Ahc8bVw4I54A/hAPZ/Azxza+ILzUdAcxRSP1gjyE8xc4Oc5JYDGAeMH140f2xvhxd+G/GWn+IrC08jTpFjWOS1G0Qyx8AE4+QkEHOecNXiHh9ruDVotZsryaDUYJVjeZwG+XadpY4PGM5+nPXnWph1WpXiZrETjU5eh7/dafd6e1/a28v73ePJwVULvDEMOOSQPU52j3rL0/xLHqMdzo17PHJbvsa1k3ZVS4A2DP8ACWBU/Qjiu2uFT4neB7TW7APYX+0PNGmN6uAxGGx05OGB7noenDeFvB223a61O1LtFLNaghjFlTy20fL8pBGMnvjtk/OVoqMb21PSg1exL4d0VbiS/DBVvxsia4MYzOqYJyAPunA6nP5A1pXEcNvcWyQxyyhPl8xl24yRgA49T0A7CuiWOO3h+SJNiBcHABORknOScZPc9jVe8mSRVWGNXL7tzAAsuM4GMd8Ht2rwKs5Svc9anFJIzI7aG6jtJnYCHLBfLVi/LErz6DJ5HqPSq9/FHDbyX0SKkEbGNo1HAUAYySuMlS3bsfathdOjXyo1dvNZgp3YIyDxxnocnrjqK09Jey8VxXOiyabHpl+Y2vXvlZhDuiVsiSPnYoVnG5AexxXfl2HVSfN2OHHVnGPKupzPxAW28Ew6ONM0TSr2/uNOS8+1XUbXKruZs4Utt24TH3e571J8N/jB8T/h/dJrviLwvdXng2eJDctYaaIY4owpzcIqqBkDDbjwVGOylT4seG7nR9F8Jz3Txl/s09oksMm5JVSdnjkRhwQySqRz9QKy/i9Bex+JY9Iv5nc2ul2UBiYswBW2jYgj/fZunc199SpRcFFI+UlUkm29j6Wt/Flt438UxXOkOl1ptvpQuI7hTjd5zRupI67Sm09OxrStbHbM9xJgysNqnHRc5x+Jry/4M+C9X0+88LzWQOhx/wBnyRX1lNll1K34aCVF/hZCzA55H7vs4FexSQmIFGGCDg/hXg4uCjPQ9qjLmigh/wCPcD0yP60b1XjNNtW3LIvQjr+P/wCqnc+9aUtYnBWVps4hbdRjHT/Izj/PSnMpTOQPQDNTHpQ3Rf8APevI8z6C5QmU7dxPBHHf8a5nxJcqtnPuXegVhtHJP0GetdVfMViyDg//AK6888YTOlqSrEcr/M1cdw62IrWFU8G2kMCslvq+qJGpuT80MRfgY9tmOT3Nep6wo/sm52j5hC3qexxXB+IlH/CrbR8fOIbVg3fLMuTn3rvr7/kFyf8AXM/yru6HnS3GeF7X/iS2BkTy28pUxn0HJznpx61xEjSQfBuM7sSxyqG2AjBF0AQMDoBnoK7rwrM83g3SZnYtK1lG7MepYoMmuJ0+NG+DM8ZRSgjm+XaMcTPiqtoQdbckXVvHtxziRdwBGQMjj8qd4ZWT+z2mlX96xVSpbjoNxB+pPYfdqjpcjSaTpjMckwRnPvsFXdLRUjaNRhN4+X/gR/xrhm9Tupx5rXOr8OWwuLq5uHAIQhEzngjr29MdPeuijRR6VyvguZ30y6LMSftL/wA66SH7q/57Gu+n8KOfFe7UaOe+JfjuPwD4Vm1Fk8yVm8qFTjBkIJGeemRXx9r/AI+1rWrx7q6vZjK2W/duVA5OABnp9f5V7x+1EofQtEDDOZ5P/QRXzGx+VPdO31r18NTTVzjnUnCK5HY63R/idqllbz6TfXsj6VeRmOeKVdwCsPvA9iODnHauXn0bUvMnAspCiFiz7DhsH7wHpnHapvD9rFdeIo0mjEigZw3PQEj9QKxbm6mu7h5ppGkleQAsx55649Pwrp5fZysjoT9rh+errZ6d9u5p2OnP9qeS8iaGC1USOjKRuydqpnHGT6ds4qabxZf7v34hK7vljeFSuAMAH5c9MCptFmkvvD9+txI0wiVXTeSdrc8j865e6XaGAJAKnuewOKuC5279DCvJ4eEVS0T1/E0fFQDSW1xCVEPkq0UcZOFABDBRj++r5yOcVhyxranzSc7M/MW5J6gfln866S5/faTb7/m8u4mjXPZQinH0yx/OuZ8QMVhRQcKzYIHttxWsdEcWJ96pfvb8h9q0up+HtRt1Qk29xHOrMoAVGDKwHtny/wBa3fA+oHwz4g0ueykYPa3SyKygEnnk9PQgdO1ZWjxrb+A7ieMbJpbiJHcdWXy3bB/EZp+jqH8SWykZVp4cj/gWP5VCScW2dPM+al/XU/SWxZbq1iuFb93IqsG9QQCP0NeN/tIfCiHxpoy6tZIsWo2fDMqnMkZIB3YHOB6jpn6H2ho0t4UhiUJEoVVUdAAOBWX4t/5FnVf+vOX/ANAavBc3TfNE7qFp4mNJrSTs/vPhOy+F+oG6jWcLDbrkNKsgPy+o9/qK9Y0+Yi3yFUAnPPv61Umdttwufl2dPzqOx/1ajtXDiMVOtZyP27K8lw2VwlOlq3bc1bPCMs8chEm75GQkEMGIBB9cg/iK7zQfixqdnrnh7T9SnWW0aba7yLmXaVIPzY6KcHpn3rhB39sf1qtqLFfEGn4OMxEn8xXPGbi9DoxuBoYunarG90z6m8ReG9P8Tabc6fqdpFe2VwuyWGUZBHH6ggcg8YFeFSfse+DI9Rklhl1CC0bg2YlUpgdMErng46mvftGme40e1lkYvI0aFmPU/KKkuFG/p2/wr14ykloz+fqi9nUcV0Z5ppvws0nRdLsodJT7FJBB5J8v7sucklx3O4lsjpk9uKxH+FckepRXc7+VZxTieS3t2G1+CpJGOBgliAecetej6H/yC7A9/s0f/oIrSdRIhVhkHrWEqaluaKrLmueVax8M4bi43IJETkhA52n9Ox96zf8AhXtpo9nLdXI2RW8bSM+AD0PA6dsDr3Fe2qgaMZGeK4z4m28cieHbZkBgn8QWsUsf8MiB2YKw7jKg4PpXFLC05y1RqsRUirXPN7bwDd3MIupNOlESqs6QbgC6EDKDHcgd/WsqbS7fT9Q1W0WVftMlhOkZDJl42jJDkYJwU9OmTX0hfAW+m3UkQCSLC7KwHQgHmvBPDLf8Jc3ha51YLd3M0+pWUkxUI7Qm1LFSVwesjnPX5jzXfh8JGLujmqYiU1ZnJeGJoYfDeieGNSs1utM1XWLi1mDuFeCQrbKk6OCdrIXJ5PILDHNVPE3he6HjbxLr2qFLmzhWXULU4DRXQeZY41+cHIjMiZUg/c2HrxzsLG4+E6TSHfLHrckaseoVoRkf+Q0+mOK9J8P30+pfF7TtIupWn0vXNBju9Rs2/wBVPM1sztIV6ByyKdy4ORXvxi4xvc8pyU3aw34ZyaxpNxd+OdQvpNYnvUaKG3ikzM43scsuPlXdEqgAfxHHQA+waFrd14k0Gw1W9sG0y5vYEnkspNxeEsoOxsqDuAPII6g14D4ZkbTNe1uwtmMVnZ65Haww5yojmeZZFOfvZEEXJyQUBGDzX0FbzO9nCzMSzKuT614eOb5/U+iw0YvDRlbVskhOLgr03Lnj/PpU+5f736f/AF6qH/j7i/H+RqZvvVlRfunn4r3Z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EA3ADcAAD/2wBDAAMCAgMCAgMDAwMEAwMEBQgFBQQEBQoHBwYIDAoMDAsKCwsNDhIQDQ4RDgsLEBYQERMUFRUVDA8XGBYUGBIUFRT/2wBDAQMEBAUEBQkFBQkUDQsNFBQUFBQUFBQUFBQUFBQUFBQUFBQUFBQUFBQUFBQUFBQUFBQUFBQUFBQUFBQUFBQUFBT/wAARCAG7AU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Ybs/wCT/wDrprL+PpUnsBilx3r5NHTcSNQzZxntUpUbRnp+VJCvPXJHSlb7pzzgev51otBFEgdFOMce9I0IbnaGOfpUL5V/f1xSiTHBPA70rli+SPUqPzxzTWt9o4I/PBqVZPmHPH/6qcSG9+3pTuBXKMvbpz0OKYZCvYYq2AOxx3PcUGEN1we2KaFqV9/TIPt+P40ilWACkDn15qY24VeFx+OfwpnkA9+fRhzT9A1F29f8j+dIq9+gPbt3/wA/hUaxyRrn8gDxS7pExn17gj+lVYWpJt5OBz1/pn9KRvvH35pFnDZO3I7FSD+lOV06bsH0bj/PemFxNv8A9cf0zSMp/wD1fzqUwng8HjIxg/jTCpGOCOcdKNR6kW3/APVSeX6HnHT9am56Um3nH4U0MYF54HFKF7+3anquM8Zp23tzz+VULUjxhqNv+HapPLHp7UbMUeYajGGPb6UAH1BGKft6ihVwOB71WpIzvwf89KguLC2uuJYY2Oc52jP51YKHv+FH0pju1sYtx4SspvuF4D2wcjrnp/8AX71mzeD59zeROjjqA/ynr6V1bDLc8Ufd+nQ+tRyp9C1NrU4C60O+tjh4GAHO5RuHf0+lUWjxncGBJwev+cda9NBPAzx6fp+VQzWMF0xM0MbuR1ZQTx7/AF96Xs10LVTujzjb1wRn/PH1/wAaaw43YGPXkD/P4V283hOxm5XzIj6Kwx+WP8/Ssq48HzRgmCaOQ9MN8p7/AP1qThLoUqkTAjmePhW7dj+g/KrkOvXcPIlJXurDP5//AK6S60G9s/vQMyAZyg3D8x/Ws9gY2Ab5SeO3FRZ9StGdFb+LGztliV/dSQOnp+X5mr8fiTT7j5JiEPTEoyPz/wA9K4dpFG7PK59Pcc0jSY5GcYwOmfzqgsuh3c1lp90rmLZkjP7tvUZBx9PasHUtFdVJgm3dhvB/Dn2+lc+bxkcbWcN7N+I9+/8AKpf7Yu1YZl3jqNwB79Pyz/kUWRSuSTWN3DyV3gdCmcH3/IfrVPM8fGx/X7taC64yH51+UjHHHbP+eaX+2IX6jkcf1/rVqy6mnM1uewjHfjj6Ghsbu3+RTsblI6Dp/n/Pajb379P/AK1c1jzh0f3eRj9KJQFjJ5/pUka/LyM0y6+WI85z1p20AymUHuPUD/I61DtLSKO5NWWXdke30pkK/vhnr19O1KxZN9nHbH5Y/Oj7OCpwSO9TbTnnn2pdue9Vyk3K/kupJzu9KYyvHy446cc1c2mjbnr9KOUdymJD+X4fjT/O28nn61P5Yxj/ACKY0KtjinysZEdjMT39qXaG43cdOeRStb88Hn6UnlurdMimri1E8kHgohAP0NMe3U95F7ncAw+n51IVdRnbntSpubgDnFO4rFbyGUAgodvYMVP5GoLjUJLQBDuLDna2COuODWlNCTGd2Djn16Vzsw+cAHjdnnp16dKpsRtQ/vIwx4OM1KI++enHT3/z1pIV/drx2qYY6Af5zSRWpCV69v8AP1p23njp/nrUnlewH0p20+nFWkSQ7Tuz/npQVz1NTFfQYpCvaqsBX8vBHPH6Uu3vU7FF6uA/XB/Km/whgcjpxTFciZfbrTT8xzjnOM1J/Dn8aAuOQaA1IdvPTml2++O9S/hTdtOwXIyu7AzxTGUqDjpU+0bunvTTGGyD1pjIfquG79qF7DnPT/PNS+XTNozlRz7HrVai1I+v/wBb/PWqd5bw3S4liSTt+8UE/hWgykZ78f0qvNHzgDvnvmmO76HM6h4dtJcmMGBjx8revqMfyrn7zwzOrfuZw/GcMu09c+vX8fWu5mQtxjg8Gs+SD5jjr+dHLG2xcZNHBzabe267pIHdM5Owhvp0+np3FQNlVO+PB9NuD+H1rvmiLKOcdB+VRyWaOpV1V88Ebc++PpUumjojU7nDxxmZgAM56cD+VdLZ+FHkt1eSRYXf5ijpyPrzWjZ6Na288cyx7CrKRjgdRjj2rVZdzMd/f3rNxsbRkpI7Hv8Ar6U4LjsBT9vOO/vS8Fh+fNcyPN1HxLhfeoL77uD1HXqO9XAoqneLlgMdP85qrBqZ0i56fX+tFspaQnHapXTb/nPSls1AyO9Sirk2Pmwf0oC8AU8L2/GlA9a0sIj20FcdKkx+IpNuP881VgI9oPPHt0pu3/8AVU2B2/8A1U3b8vQ+lFgIyPw9qTjjjNS7fxFJt+XBosAzbnip9oz0x2qHbzk89qslR2/KjQCpdE/Z347VzDcyIfXnH411N8dtu5x2zzXMKp86Mnk+mamQ0dBDxGgxxjHv0qVVH0pirtVfTFSD061SBi7RQq/LzR9T+HFL6VoSwK0hX2p9G2q1JIZ4BJb55BU5GOfTtVJYf7rKT+Kn/wDXj+lazYEBHaqFrIXzv5x0z9BRqBXMcq/3sDnqG/Cj7RIrYKqf0NaG1Dj5cfTilaFW43E+xANGpTKK3Q3fMjD36j86es0bdGHvzVhrEc4QH/dYg1BJZDnOePUZH50EhuDdKT+InPFRG1dQADkf7Jwfp0pm2VQeT/wIf1qtSvIsbcc+lNZSvGOM5/rUK3Tf3PxBFSLdIeCSD78UWDUcy7RxjI54qKROCalEgPAOf/1//qpsqlh7fjTDYz5l/dnI5x2//XWfJHjdjv8AjWtMgK5/z/nNZsiDf+GarUpEG3IxnJHb6/5/Sk285wfTr/OpvLDAg8gc460m0L/CeuKZRFMuLdyQQAN3HHTn+lWlUbfvFfbFQyw+dC6n7pUj09akt5C9vE3XKg9a553N4M7bbjAH+H9KfGu4+9GDg/nUsIG4Y+tYpHJck29vwrPvPmmNaRA79uf0rMm+ZvbvQGpVkHYH+VS2qFVJHc5/SmOuPT1qzCp8sc9RQkMOKft/2aVVpSp44qyCIKfp7UuPwp/rR2zj/GnYCPZjvSVIO/r9aTHakBGy5xQ30qTaByKQruoKRHjc1WCv4dqhVcuB781Zb7xoDUz9WGLN/WubjXM6D3GfXpXSazlbM4OM8f5/KuftwGuVzwPX8OtRIqJut8vJqKS5EbEKCx9un4mory6jhUsx5HQfSvPvFnxD/s4SQxypBheWJ4X1JP6flS5rFqLk9Edzd6wlry7qgHvnH1rKm8bWyMVWUs46DKj+vT6V86+Jvi1Csjg3U14V5HlnYu4dhx6jvXAah8SrvzX2bULEli3JI65PPce/enFSkX7NdT7Ih8dQo2ZHwhGdwwR+fp0rXj8SQFQxdSOvGf5elfD9t48vI9hDkhvmBHGRg4OPX/69ddofxWvbbEBlYxjkDA7nPp3wf0rS0kJ010PsQahFPbnbIhPbnB/Kq1m67nx/T/GvEdF+LSyW489dhAAEgGRjIBBGOtdp4d8VWGoMRBKI5H4OcrnJ6g56f40lfsQ42PQ+dwx61N5bL/EDWDHdPCyMJGwGAbdyOv8AnvW9b3Am56EdR169D9CKsgaQy/8A1qXdjHYVN3HH5UhX24qiCE7W6gH8BTfLT3XPof8AGpmjDYOAp60wxHkg89DValXIntVbJ4JznkY/WoHsVOSVI56A5q3tdR1zTWLAcg0w0M2S1EePnUHGOcg1H5c/RdxJ9wR9a0m/ernrj8qbGRGxAUc+gp3DqU7mHb0Pbvj8f0rOm+8cdcYrWuPmU9//ANVZUy84z79/y/z6UIZEo2r6nrTfLz3+tPVNvYZ6ClUfN0+v+fpSLTG85IOfTPPNR2Ku1nDtBztAbK9+9Tx5XODyRj0/yah0+SJYGWUHcJHA57bjjtWUjop7HeKPf2qWFQecZpij/GpoVIHWpscIsnCsT6elZkn3ia1J+Im7HpWa+eSB/hQwKr/X6Vcjj8tQPQYqq0LdQM1a80rjK4GP8aSAkA7Yo29KQSL1/nS7ge9VqAmPX6UY9uvFPopMBhX0HNNKmpdvPtQy+1UBDsP49aRl69alwcCk2+9ACRr+8H1qZlpsK/vM+2f0qVlOc0AZGtfLbY98fXiueWQQzbuw7fTFdDr+fJGPXP61wniXVk021dmbYWDKvfsBnHfGRWNR2RvTjzOxgfELxv8AYo5IrWRfPIO9geVx0APrXzp4q8UPdOFkd/KZugA5yAM5+vqa6PxN4iS7llcyMc5IA6lu2eeleVa1G9z5jB2lmYnCLyqjOCScdcenvRSp82rO26grJGbfeJo1Y5GByQAc9/55I69eKrWfiKOGQuIFBOAJIGw4yT3+p7e9Q/2NM0o/0YylcncB/Ie2P1qRfCtxMDJHFIX3DJjUsR6HGOn413qKSMveex0C6m11alvNMu9V5ZixwMcEnuD/ADNVVu5lmxt8oKcgDhT6DH5Hr9Ko2ei6nayebDG7ryGAU9uSMfjWxHDJdRxma1kQtg7gpOTjkdPQ/oaLBKMuxv6H4kTyjDv687WIJ5HXGehGP0rqNH154pP3Uuwj5gvJ+mPwrzx/Dd1JNHJAWHlkEHpx6dOn+NdPpqXNoQZoWR48E8cMuCSQT3AzSaTI5X1PffBfxQW48u11N+egl4z1PB/xr1fTdRj3RRo4J6DkHj0/PH618jQyGQfKCkgbjBJPXAx7132g+JLq1+zyyzuUU7ARklSAMc49CO/Y1jykygz6Lh1BZFLk/IDt4Bzknp+tW45BIMg/TNcL4Y8S2+rafE0dwPPikZZVGcbiSR+hHT1rqotQRsk4R+QF78d/1oTOexqbh06Gjb+FUo7sSqu5G/3vT/61WopN2Mc1ZI/aP/r00qOp+lSbfak/SgCB1Cg4AA6/rzVNmAl2YxxnOfT/APXWhIpZTxxWfKuLxB6g8/lS6lIjkX0/Gs6dfnz/AA9a1G6n+9WfdKSeuB16VSGypj0+vc0mCvsR+XFPCjd7dCOPShgd2f0oYJguO3X/ADzVKH5ZblQ20CU8Z9QD/Wrirjtz/nisLUp2tr6XDYD4b9AP6VD9DaMj1YfTj/69WI16Y5qvz/WphMEHr9P50rHIF1/qx7mqKx7sVcmkWTAxxTdo7H2pWAhWMKMf4U4Dj2qbaOg6UGOiw7kDRq3VQxPtTPs6+mPxqztoMY7UWEVGh9GOelL5ci981Z8v1570bfb25osO5WHm91zSecOCVYZ//XVzBTBBOPrTuMOuO+4D8M4/I/pRYRT81G4BxSqQx4NWzbxSYBReVK9PyP6/pUZ0+JgSNw4yMHjqBVWHcbbrlvbBNSsopYLNo5Ttk3glhhuvB69acy+vrSaC5g+Ijtj/AA/r/wDWrwv4nubqE4ZjGQQNuR0yB2969k8eXf2eywGwW44Pt/n868p8UafJeaGXiG+SNS+M+hBJ/AA1x1Je8kelh43TZ84XrSSTFl3GTJUYOAPpUmm+HWvZo8hhtGDjAJ5xxx9e3Y12H/CL7r0lRlDyDwTn6/lXWaHoK2iZwSfU/wAv0/SulSSWh1Rp8zsZnhj4Y2MMavNF5jn5gJAGI6d8diP54ruLXwzYxx5+zRjjH3R29v8APU1rafCFhQAc1oImWwB7VDqSezO+FGMVsYi+GrMsNtsmFxjcoP8AntUsfg/T5OtnHg+igD+XTFdCsGR688dfardvDvznp+VNSl3K5I9jn7fwXpqtn7JHu+g/McfWtuPwzp8kOySyjcehUEen+f8AJq6tv8wOOvPNX0RoVHBYevpyKtSZnKnHscNq/wAH9KvWeW0DWk5bJ5JTkkkAdAOew7CuG1jwHrWgyeZFEs8Q4JjBIOB97HrgV79HEWjEmOGHHFEcYk4I46cg0+buc0qS6HyvZ6r4g0nWr2PTpQI53Xcu0ZY87VyR0AB79zXruh+ODdYFyMcENcMTjqBkexxW14t+HsFwft1nFiVTllBwD1yf8+teb3ML2swJX5I5MiIgbDgnGR6AkdP7tO6eqOCVKx7lYXEix5TD5UELnkD1/HIrUWYFg3MT9SMcfSvJ/BPiiaST7Kk6tt/ibJzknqPzr0C1uGzv8wt0J6Y+v8/0oOWUbbnSxSbhT6pWL8kls46/0rQ296tGL0GbcrVC4ULcR/XHf0NaePlPpWfeL+8jOcfNj9DS6gQsAW9ao3UYzzzWgw+bBqndLVLcplHbj19P1/z+dNYBu/FSY5/+tTdv7z6DJHH51TBCds4z244Nc74hs2lvlZc42Dp9TXR7Rxjgio3Uk8HjHoKSKudwoP49aUfTpQB/hS//AKqdjDUTr14o2j8qX8aP5VNhXE59aVc0c076UuUdwVjS7znpx16UgBXjNOHH86OUVxfMHcUu5en40fhSbf8AGixQ75SDxn0z9c8f5707aGZCenQ469ev5Go9opNp7H+lFgJVUqo4yd39KcsZX5T0Kj8ef8RUGWWgTOv1ximgJ+RjseT+eKdNjaZOCQcHHXqearHUCq/Mo9K57XPFEdjlSfvZIO7ptOSCfTj0pSaS1LjFt2Ry/wAS9WihmSBGQucbueRjt+orC0cLcSeUyCVHVvl6Agjj8/61xviPxA+say5wzr5oVS7Hk554yeAc9667TWFtNKTx5S5Un/ZA715VR63Pbw8LRsczcaGLEMj8urZ745AJA/E/pT7e3/dk4wM8dPWtTVXWa9fbxy2f8fyos7dnbBXjOfbmtIts9KMbamhYw/KCR2zVuJQeRz2xTUU4/SrUMZ4x06dK1S7mo4BlUDqOtWrUsrHjIPAqOIFj69qu2kPcjpzWiRm2Tqq8ev5/5/KtKGNdoDCs9WHmKD/LtitiFehNWkYy2Ej2eXg9u2f0/wA+lTQwBsZ+v/16f5atw3TrUyKM/wCfzp2MmL9n3LgrkV594/8AAkdxbyX9opRwMyLGM59wM16RG21R83FLIqtFhsHd2oRjI+a/Dsp0/VkRXOWIAHJGTjB/pXtul7Y43A/i5PrwBjI9ufyrgfG3g06Fri31tETbyPuVcHCng4Az0Fd1ot1FLpcEo3DzFxtJJxxzn8u/oKZ5tZam1Yqu3epyjcD+oPNaCgmqloo2gBVB5zjHb/E1fVflrRHHIbt+U8Vn36/cIGfmH861FXrxVHUF+X0+YHP40WEiqyc9KqXSZzV8r6/lVW6XHApopmaVxnA6fWm7dvfmpmX3prKfm457VVhEbKR05/z/ADpnzfwg4qdV7YwP8/pTfl7tg0jRHZY544H0o2+v86djik/StLHMJ+FHtS470baVgEABNKtHXpSj86VgEPHanYFL/jRzRYA6d6Ue1G32peTQAfxUu2loX6UWAbgmkK5p9NPHSiwFWSHKkdPc89q8Q+I+sXVnfXEMieW/XKt6jBI9iK9g8R6smj6TNdzAhIxn8zgc/U18z+L9cn8VapLOHzn5QvGdvQEjPXFctXsd9BdSro8jXF8JT/q4m3HOMls8Ae+T+ldxNcssVzg/OwwOfXGea4vTIGs9lsoy45bv8xxXQzeZJMYxkluPyrzZ6vQ92itLl6x33VxJL2J/rW9DDsGKzrQJZxooGWH5VZj1SPeVyobPC55+prohGyOw1YWC4FW1G5eKp2dxBNkBlZgOn1/yavGMqgYdMVuiGPjXb0P+cVoWq8eprOhYZ689K1LE7pAeAB1/x/WrJlsCL+8555x+tacMmWAHb8+lZELiZlfH3vm7nrnrWtZxbu+aohotqc8e3epRGdo2n8KbCu1c+gqWBu1OxkyWNflXPbg/lVhIxIpakXHHelhO3IH+fanYwZn+ItNW808q3T8fzritLtWty8TS4aNiGUNjOc8gdxx+gr0+4hElrjHGK8Qm1z7F48kgEu1ydpUsMdeg56nJ/Km3scVRXueoWNvOsYIPyYBBfvnnPX+daG6aPkoHH+ycU3TX8yzTHzN3xk/Xn61dEeevX9K0SPMe5DBKZN4MbIR7cfgaqahGWhfkjjPFae0jPFV7qMOp4HSnYRnEfMKr3SHBq6U9KguUyvqOtFimZbLtbjk/jUZUkDn3/wA+1Tsp54zjpTWX5cYxx/Wq1EiLop9en/16Qw7uWKqfT/Jqby93T60nl7ucfr/9apLR12AaQjueaX+H3o9sdK0sYCbaO3TnpR7Uc0WAPuijmlozRYBPrTsev0o9TS/eosAnNOxim/dp200WAKX+Gj7tIzcUrAJz6UxvlX2605pBj17VVuLkL1yT12qOaTGjxn45eMLnTJDZI5jjYDKsCFZSABj1yc8+xrw+zuwt55yMN2Thenf6diP5123xs8RJrniSVItjRwx+Wgzg/Kc8n6k9q8zs2EimTqent3BIHsD69q42rtnqUtEkd74TVri4nlIzhs9+56/nzzXVxr5K5XlzzWL4NsTb6TG7DBcbhzng8g/lW35gDc/SuXl97Q9uktFct/Z5HjyH6jHv61kXml3LSEqCE68f59/WuktZB5YwanW5gRgHkUH0LDBrVaG7OLknvNPKAs23/AD9a29J8VzqoEjb8dm56/j0rZaC1utwjdCQecEda53VNJ+zzvIo+Xpx0+tP0D1OstdWWZQw4Oemef5+9bdlflYnYcFVJ5Ptx/SvL7O8CSgb8MuAAx/z/k12Om3PnW65yS3PX6EUX1K5dDpLB/lznOBt5rYsrpYYyRj5eMfnWVpdq8iptPJOSOfU1Lcxy25kj2557dOmR+ta81tTGSvoaA1mFY8sw6+/T61ZttWtH2qsq8/T8q861K8LB14HZhnnr/Sufk1a/kk8qPdweoyO/XIHbNLnE6eh7dJqCRrlGXHTqP8AGrOn3Imw4PNeW+HNQ1FpQs6Eo3POcjn1/PtXpWk2ssaqwbIIzyvHNap3OWceVHQBh5RBGRivlv4j6kuk/Ec3Q+UAM8jSNhUVWwMH1P8AXivp3ztq7SOfavif426pNceLWaPcw85l8stgn5+OccAADp321dr6HFI+wPB99BqGg2lzb5eKVfMVu/PPPPWtzzF6nIzXlP7O+vLqXhm8tGIElpMvyZ5CsoI464JDdff0r1lcM3oK0itDyZ6Ssxm5SKrzYx1/CrhjHOR7VHJao2ciqszNGaw6f5NVbhTyRWhLa7eQzfSqtwnWkkUZTj19eKYR2/rU0ikMR2+tNZe/4/SnYCFV/wD1UFT/AJAp68+xpeKRV2dF5gzg07zB6jFV7y1LDzIwT3bH86ptHMq/x/z/AK1pYxuawIpQfSsfzpRnsR6g05b6RfQjp3FINTX/ABo/hrLXUXxyuD+BqRdT+UkqR+GaA1ND6Gl96pLqUeeuP0NTLexN0I/SgZYpf4qgEyt0YcU5ZlP8QoAk6fypjNSNIPrTGb/CnYCOYHg5wAfw6H+tVDMspcA99p5H5fjxVmdx5ZJ7HvnrWDfagFjcq20heF3ctyecfX27VmzSJ8e+OJJn1a5ldG8wyMe4zk559MGnabbtM0EMY5kYDPJ6nJ/U10PxG0xYNalIBKM+SBgA8g9M9Caj8D2Jm1xdy/LGMgYwBgdB75zXHLQ9ejG7R36wLa2kcaDCIAoH0GKxrzUksTJI4LbOQqg5JPAx7muwW03KexAzmua1zQZrgyMHWMHjcq88/wCf1rkW57UVZHIyeOI2lSO8Wa5uG5TT7ZiAMjPzEHnAHf3rG1j4sXHh5Yp5NDigtGmkgXcyH54xGzjGcjAkTqOcnHQ46iH4emzniurRDLL3bOWyepPP8vSuQ8ZfC+bWLiadU37vvHOCpBGep7H0Peu+jGEtzjryqR+E6CH4kaJ4gaOOW3FhcSIsgutNcjyywJ2tgfeA65B6mrtr4wvNJlEF5Mt/bTcQ3S4B5zhWH97pyMVm+BPhuuj+VLcQ28cao3yFgSzEEc/QA9+9TN4B1FdQkWzuY3tWfIhkUlduBkZ/z0q6sIrYrDTk17xozXwN2k0fAY4K5/z/ACr0HwzILqFWzluAQP8APT/69czdeE41hthEpMqjEu0YXgDBHP8AnitrwwrW83kkEDp79fXNcTVmejB8yseueGbQSKhIyCcYPT19Kj+IV5BoOnmUriRuAentVzwrKojTIA6D61zvxi0u51aOOO3J3FcjsODknr9K2avE4pP3zymfxDHPOZJptilum7HX/P6VraL4k0VZlR72DfjARpFBOCMgDPv+teFeK76OHUnsri6aUoxDQwFgSeQctn1Hb9a5/WPHU/g6zzYaPb26b9rvMm4liOCeOuCOpojSk3ZGs6kIK8j7X0f7PdoGiIccHdGQ30712ujw7VCsTjGOOv48V8PfDf4weIvFVwkOjeHlvTGvmyNZsIpiAMkJzuY55+XPCklcBiPojwX8crT7QLHUpyG81beW3uAq3NrIWK7Wxw65/iA9K0d6fxI4eZVb8jPXtQ3LjaMj1xn9a+F/iWZf+EwuEPmPsvmSOVW77uFPHcDt7+lfcayfaGIJ3JtypB9cV8VeNoxJ8RtciaJXjgvpHlWUkYILAYyOoz29q1j72qOSeh65+zLNPB4n8RWc75VreJx7sGIJznPBY9R619HKox6fzrwn9mPR3a88Q6s4kPnOkXmNxuZc7zj0Pyt1/iFe9bT0x9K6EtDyajvIjCnuOaVl4NSqvehl4qrGRQlziqFyvWtSVM9qoXS8GpaAx5FO4nFMZT1x7VYmU7ulRle5pWGiDb/nrS7ff/P5U/8AQ0nH+QaLFo6OJvfioWgjLEAY59TilQ/LxUbNz1xzVswHfYwejt+dMaxP94H6r/8AXqRZe341Kr/40rAUm09uu1D+YPSmNp7f88iOP4W/+vWlu6Uu7pzSAyPsRH8Mo/DNRPaerAdvmX8K3d2elG4dSKOUq5zxtWX7jKRjsxFN8u4jxt3YzjhgR61vtHG/LIp/CoZLOBv4Bn2yKOUZgtcXMecFv++cj8/wqJtZnjU5KkHpwR/Stuazj7M6D0VjWfd2PynEpJ5+8Ae2RSaLRg3WuTTkiT/V5wqI2O/Oef8AOazL+6CYNvG4wNzLljnsMehwD0Fat5pe0EeYoBbG7bjHfJ5Pp2rn5xLDvYRLKMbsq2D16Af/AF6yldHTBJnj/jy4S+1qd0DKAcYYEHp0I6547VL8OUH2yXjb8mSDnPUD/P4VT8XM9x4inIVhul5DYBHPce1angvbb6hImeWTAzj1z/Q157le9z6CNHls0ehwruOOvtVl7aJlwRg9vas61nOc5HpV9ZBwCefz61mj0VDREUOnxxNlbePGeGibb+J461PLZxNFhreQ8dFVTn/P1p6scccelXIssi5/zxW0dNhSpdTHks4rjG20baOAG6Dt0/8Ar1dh0VY4y8gEQA4UdfpWvGNrY7Cq15P5gKr261pra7M1DojJuIYo1yh4HGCOTWbpcZN87gYGcVevpPJXLcZNJpqqzAjvzWL1Z0xioo7jw7J5gQrwB0/xrotZ0caxa8khwMr+VYXht1WPJHIPX6j/AOtXaWrCWMEflXTFaHm1lZ6Hzl4w+GNneasZZLWMT5zu2gBuSfT19a4/xB8HbLWrS4jcSW5kOGVQHUtjGcE+mOhHSvqPVtMhmcmWMOmckHpWE3hmFWDwSlMdA3P65rSMnF3RnJKorSPEvhV8Kbz4d6tNd6ZdSiSRWVSj7FCMQSG2tk52jvjjpXdah8CrfxPDd6neyH+25W8wXIbknJJDexOePc128Om3NlMJBPCV/iDqQfrnNb0bfao0yG+qMQOvXHrSlKUnqYKPs/gRB4V0u703Sre0ndJHhTYZCDubAwCT9K+cPix4b2/FK9gTOyYrP8gznfgsD8p5JGOv8XrX1hZwkw4OWI5z0NeReNvD51D4xaMWfyoPLSR22nHyM5IzkcnAXr3FVTVtDmrXabO4+HPhs+HPDVlaEESCNWlVcAByCSBg9AMDj0FdZhuhGPrS20W2HcOnb/OKsbQVrsseG3d3K8eec+tOK05V4P1P86cyjrTsSU5l/wA+lULldorSlWqFwOopWAxbiom9KnuOGJqA8fWlYsjbP0pu6lY/N70xgGOf8/zpWHc34/u59qY3epVXC5qI80zEj+79akRztznrTG6GnKvyj1xQVqSbzxml8w8elM56dKPu07CuSeZ7UnnUzPHIpjN8tFhkjT9eaia4x71DI3y56Z6VUlmx3IosykW5Lj3xWfeXJ2gg+v8AL/8AVUM1xjODzWTe3xVeuccVLNYhqV1uhkyW6Zx16A1gXdwbiP7mO/U89eB9c0txfedncN/fGePX/P1qs1wpZEyQeR044Gfy49O9csjrgjzbxNYGPxDKyj5Cpk5x6dufWsnwzfeZ4ojQHIRWbGT3O3H4Z/Wux8brbSTW8iMQApidsnHOcfgDiuQ0PQ30nXLe5Mm5JiY2TaPXI5z6gdq86WjPqqK5qakeiW8nPvnNaUcucgDluvSsJZvLOc8ZyRVpbpl+7+HanE76cb2N6GTrk9easwz/ADD0/T/OK5+G+O7JHNXPtwjy3OSMY61sjdwOm86NVGXHX3/z1rD1bWYrNSkZzIxwD/jXP6p4ka1jb58Dpjv7CuD/AOEsafxIkNwSEIz3/AH8aJPQxVHU7y6kmvpk3v8AIDnbjmuh0m2AjQe1efTfEjQ7O6FvcXsUEzHaPMJAPOAM/X1rstP18SRp5aqUYZDDkHjr+IrNO+oTi4q1j0PRYyygAdPTpXWWbNbxlsdB0NeeaHr3kzLgjHTGfy4rurHVo7i3EZ4djn3/AA9q6otWPJqxdyOXWLe9YxgqHU4K9Dn6VUaMsx7D/wCt/OvKPG3iqXw58Rbq0Vz5TqjrjoMqCR9ck12XhvxNFdYLupGMD5uOvalGV20zo+ryjBTR0q2Pmy7++Ovf/wDXW3YxDb056VQtbyK4UFSPSte32nBHTpxWmhxVL2tYu267QfeuT163jXxTbTuFO63MRyB3Y4AP1rq9wVcE5rjvEUrSa7EEVsIqkEEAFg2dufcE/nTXxaHnVbRi2zrLO6VoQpfJHGTjnnr/AJ9anWZeeeKwrOETKxjDFM8Epk+hB4zkEVb+yFSBuXPuzCu9bHgs1VZccHNDfdrK8uftJv74Vwf6U3zLqPruP/AQf1z/AEq9STQk71Ruk6+tQNqU69VUn3yP6f1p8VwblWJGDnB5qQMu6X5j+dVTjqKuXS/MfaqzDjg0rAV5BjtmoP8AeIzVhlqLr/8AqNFirnRlcKfrn/P51E1TsPlAzx19fzqNl96RlqQyL8vpzUmOnekYfMvrn+lS7fXmgYwLuJ4zx0pNv4VJjHal8sswUcnpTswIWztx+NQSDP8AOrUmM8cDoKrykKhBHJ5zz/n/APVRYCrO3/1vyrPnbHNXLhuhJ5z/AEGKoXjf3OAPU89aZSKU03zEfhzXP6hdbVdSMnr/AJ4rSvpirbemBj/P41zmqy7m3cgYx7cf0rOZ0Q3K7S9DnjPSq1xeBsMcBYzks3Q8cj86haQ7cZ4/WsjUrxo4njU/KQOfx6f59K4KkrI9GnG5m6jdJf3Zt84Ei5GcdRz+gzSWrMt3CgO8IQBke+M/59a4/U/E8ei6tbXE+RArHzckkhSCpOPbIP4Guk0zWLC5uoJILmOdJX2oyMGBJ6AGvPknufSYVrk5WdG3LtntUsc4LEZ6euKjk+ZuOOxqvIrlsoePbFNXPSgy81wY5ME802a8O3APPTNZciy9Wyx6/LnP5UkCSXMu3dwOpOfy/KtTVySV7izQPM3mk7j0X06detcxqehGG6kl2E55LH+n0/pXeqiQIAeT36U26s47qI4HbND2sYxk73PLLrwzp+oSFrqFZHPGfoc12ug6g+n6a0UTZSIZUHJIX0/DH61VvPDM7XH7sHH0NWtJ8E6pLMPKdok6scZHXByPSs1fZG0pq3vHoPgmObVrf7UV/drxknqSOn41qPpfiJNYN1LqZFpj5bSKJVUDsC2NxOfepfBPh250sIJ7l5QAMKQAo6dB71381qs8JO3BxXQoNnk1KnLJ8p89fFDTbi5uDqTgm4Vvmf2xjH0wP0pvhHXGjCiRu3B/+v8AjXeeONJaaGVdm7gkfL6Y/pXmOk2/lzmPIHcf4fh7Unvc9DD1FKHKz2zQtWZoUYcAfe75+ldtpd5uXHXjqfp0ryHwvI3mKm8Zbjaxx0r0LR5iCPUcfpVxkcGIir6HYNNlcdc8VlXFquZ1l5Eh83PHAxxj3+U/nVq1X5cDp+lS6jCzR7wADGoPAzkAc4/AdvWuyiup8xjJWtEW0t5I2kIJidW+ZVICsMgA49MAfrWpb3RX5ZVIP97nBqvCx8yPA5Yc5+n8uBUsal42U4+8flOPXGPpxXajyGWniikwWRXx/eGarzWUEn/LMD/dyKckjLxs4xwR0+lWBGfLDd+tVYgw72MW+9Fzt29CSe/1qnp43JJ9en9av6yu3J7lD+hBrO0k5aQZ9D+hqbFX0IbxTziqbZAxWheL8xNU2U5piuV5F9uKbtH+RUrKQKj5osM6BgMDj3qJqsyqN2B26VC3So1JIVH70VOAB24piLukP5VPjijUCPb044pehJ/GpNuMA/X3pm0bTj6UC1IducDOM8VXuO/txVwoNvv6f5/zxVWWMyMABksfagZnTY5Ygkf1wcZrIuyFyO3TP9a2r4hkRQNrKMN78k5Pvg1hX27oMkcnv6c8fh+lBUTI1KYMisBhlXB259cDP5/yrl9QmHlk55PAOfX2roryTzo/Jzkljjt1Kj+h/WuSv5P3Z9fTvWNR6HXTWpWkk/dngAjqa5jxBdmNH29hj+Z6evNbl1KI4+T2yRn9K4jxNeMFfvnjrjj0xXkVHdnr0onB+LG+2LcggkFSBx78gfhiuB8L3Daf4y0eXdgR3UW5jwPvrnJ+n8q77UmLQuSck88ZHvXm2rRiG5kZeiggHOD3wfrwevpVUtmmdb0aZ9eBTuPHFWYYl8wAjqM9/wAqyvDmoDXNKsdRX/l4hWQjOQCygkZ9Qc1r/MJo/wDP+etYep70XeKaLyaaJFLAZ4zj8Kw76T+y4csuGIznnv3rstJcY9+lVL2ygmuisqB0x3FaIxlJ3PLtQ8f2elljcXCRjPG7g/5xUNv8Uo5rcSWyCWDp5oywPHY1jfEz4N2N9cS3FvPJbySMSeSyjJPAGf61nfDm7m0LS30TW7fYsbxpDcrgo6sxXJOONox19TVuGh1rmirqN0dpZ/ErEwMgU45GVwfriu68O/FjTropHPH5AxguuCOh/Tp+dalr4F8N+KryweNIkEKktGozuGAAPwJHUetXp/gLot94gtDC7W1ntZp0i4Y4wBjnGef0rSMJI5pY/C/DUi0yxb/ErSbd/lZ5Fz97b7/zrtNL8XabqMQEc4yeMHjtWKf2ffD8epRyJNOlmsJIjaQg7gT82c/3cV8//tHNP8NbXTbfw7fXZ1W48tWkXDjneMgY65UdPWq9+9jn9phcRpTvc+gPFt7bx43Fdp5ByPp/hXj2u24sb4Xlv88RbLrnOM9D9D/hXnHhOP4ia/dQ2+oaissTDMjMp+UEHpjAzmvRtE0HULPULi3uriS6iZQVzn8vrWUk1ubRh7J2ud14eh8y3gnxy4yrD3A/Xmu/0tNrDjJ9emff9ax/DOli30WFHGAF4HfpXR2K7VjPAwOe/wDnvUxOSrK7aNVbgWsYYj7zKv5/hW+FE2UHQgMPTGc/1rg/EV48cmlRRZB+2xlsdSM4/XP6V12hXbNvV9uF4B6HAz/9au+hLWx83jFd3Lm0r5ceeQSVz16Y6egJ/lVyPK+4AA5OT+NIsZuAX6H+Fjz+npSQnJeNhznHXnnkf1r0UeO2OVdzYPSrDjC/1pIV/eZ9D/n9almX298elaEHO64uWjwP+Wcmep6AHP5CsvQ+ZZh6KD+oHp71uavFyjEcYkUHnuh4/lWR4fXNxOo5zCf0YH+lTYvoLeqM/rWey1sajFtb8KzGHXFBKKz/ADdKj2n/ACKsOo7VDz/nNBaN1+/X0plSsDTG+8axERwjLsam7/3u9NgXj1qZV6/lTQtRu35Se/SmEben+eKlxwB260j5PU57VQakUmNqY4O3B49z/Qiq8n7tXyv3lwp/r+h/OrLrycDjrUF0eAOMKuB+JJ/qaBmPddDWPfFWs5Vbkg5XJ45BBGPU8flW3d42kisK4UZkyOAO569OKzZpE5e6kKzKwOCGz+v/AOquYvMxrJxx2PSulvmxJ8o3Fef/AK9c1qY/eOc4A/h49K4qsrKx6FFanP303ytySK8/8SXW8vtbHUH6dT+FdprEwjVgBx69+lcFrTgRt5hwBwQPbtXlSd2etTVjnro7oXHUsOn07fy/OuJ8RxgLnozfQdeOfcgmutmYSBTk4zz+fT8q5TxhcJGFVDkg4IxnkAYOP89q1p7o6mvdPX/gD4i+1eG5NLZv32ny4C46Rv8AMvPru39fQV6+csob8M/pXy98FtX+w+Kbh1OIrlVjlU9jk7T+Y9O5r6YsJvNhAPXpmlPSVj0qDvT1N3S5ip61HeXPl3jA5AK8frxUGnsRNt61NqVvuaJ8DuM459ufz/OkmU99TL1qzXULV1bq3Ge/fn+dcOuh3HnlDHwP4iMD2APrXoEzkKMc1BJHG9vjHJ9ea2i+53Yeu6enQwNDvJNNuRJCxjkCFd3Q4PUZ9M4/IV3ml+ItdW486BfPBXblhkrzng57j1HauGn0WZZt0DnB/vdc/WtjS9e1bT1CeSHRW9M9x0/DPU966oSj9o3xFKlXXMopvzO31bxF4mmUJMz2yFdpCqM4Pr+H8qqW/gWTUm/tC5QSzscjccscHnj8utQafPqOr3AadSu4feYj8sfn2r0/QbfZAgJzgAZPsOta80DzZyWGj7kUn5HL2/g2HTNOeYxqlw/XpwOwH+e9c21qbbUVQry3Neq6ltK+X1zwa5O80sya7b4X5EXk/U8fy/WuSp5HnRqucuaRqQwmKxRR1IwBz+JrQtgVUc4HSqszKbjbnAXgZ/X8azfGXiJdA0krGyi8uFZYUyAeBywHooI7dSKxWmplJ9SlrGrC8unmgcPHDLHskXBxtcZYe2SevtXf6XD8m8MSSM/Tn/8AVXkvhnF5pMyB9+VJXpnBBIOPrjrXr3huQXWlxE9Tj9cDH+farw8rzPGxS0udBaybowM5I6+tN2jzt/Q/j2xn+lJCfJY54GM5HPp/9erEY3Ak+uOte7HY8OWg9MKwJ5AOSP1qWZT36kDJP0FMVem7jt+uM1JJyoJ54BrXoYmVrEZkis0HBNxtJI45AH9awfDg/wCJkQTjMUg9/ukj9RXR3wO2E/3Jkbt/eA/rXO6ONmroOmfMHbupA/HJ/WjsWti9qcf7xzjisd1Pat7UFHzY46fyrFZfm5pAVnXjH5d6j2/WrDrUPlj1oLNo9Peo26VKeB71FL92sbE+Q+Jdqj3qRcYFNRcKBUmMfzpj1EVRk56YpnVqf0H14o3bUfn2/r/QUEkW4Zc98dP0H+faqM7CrjOPLJ9/8ay72Tap568f/XpMtGde3HXH6f561g3lxtb2IxwTnnjH45rRvpsZ6Yrnrqbbz37DtXLOdjqhG5k6pcNyi+nGfr1rndQVFyN29+p46fWtnUJzI5IJx1z1/X/PSsO9kEULgHc/cn/PpXk1J8zZ61ONjk9WkUZc4x09Sf0/zmuA8QMW9wegHrjt9SO/rXZ6xN5zEg8DgAc+vP61ymoWZkXdgkk8Hv8ATH1/nWK7s7I6HORWu3MknIjXJzxlsYAP456V5r4m1Bf7SALZCHLdcce+fQ/rXqniDbpumyKXBc8855Y/0AFeMa5btJd8gmRn+YA59MLn0x6etdFJXd2aTlpZGx4OuvsOrQMpw5UEjJ9Sep9j3/xr6l8L64t1axM2Mn5W9Mj3/KvkbRrh/wC0BycAAcAkjHT8uPzr3vwVrQ2xozcSDAHA+YDjv3Hp7VNXe56eGfuWPZoZgt4hPRhkf1FajTCRdh6Hn/69cdb6ks1qpUfvIjkfQcY/z7Vs2OpLMwLMM49x/n/69ZpnS11NK4t9se/Ge3/16z1VlxzkVu2yiSMhhkMM1Ua1/eFenPB/GtVqQrkcKLJ1Xmr0dum4ZX/OKkh02Ty89ieCP51pWumyKB8mQe/B/CtEmRKbXUl09fJXIxnqM+1dlpV4VhjzgcfT9Kw7OzO4AKAeBWntMCAAKR+Hr/8AXp6nFN8xp+Z50nr3pjwhZDL1KjP5UtmrDk8DtS3TcY/zxSZhtoUwqKHmmZURQWZmwAMckn2rw2fxk3jXx9e3KtIdPhjMFoAxACZIZ8Y/j9x3A9qvfHT4mJD/AMUlYPunuFxfSIwPlqVBER75YEHnt9a4rwTGbe481+DhVLexIXHPrkVzzbsbLbU9V8F3AjVAD86k7gRnjJxnnuB+lexeFJkhge3BP7tsrxj5TyO31rxfQ0+z3iY4SRc/iBn/AB/SvWNHk8m3iulPKjbIBz8pPX8DVYd2mjycVG6O58sSD5eigf5/Wp4x1FVbOTzo+Dz69qtAtu55Ocen+ea+igfOy8yQr6inMMr6gce/Sk56Yp/3lNboxM3Vmxp8mM5Vlb8jXP2+IPECKeAtxtzx/exXR6mgezlBOPlJ/Ln+lc9cNjWjIeCbgHP1bNGpSNK+x97g5/w/z+VY0i4Yj3+lbl9nc4IwQcEZz3rGkHzH9akZAyjBqBl5/wD1VYao26//AF6pFI1uahkXgA9zipumajYfvE9Ov5VgLUlXtTl6UgOKPT86BCPUbH8qczDuarSzbf5VWo7DbiQLyDx2H86xbyXzFLE8dKuXU+0HBye/NYl9dbV54Gc579+Kyk7G0YlC8lByepxXO6hMecnocVoX10u04PbJ9K5q8uiZCc59M9vevLqz6HpUYdSveXBiUnODXL6tcbsgcjp/jWhfXALbiST2+o6HrWRdbpCO2T8zHn+nuK89npRRg3cYzgnIHUYqsNP+zq80v3iuF9s9R9cfzroodNEzHjzG+9uYAheRg9OprC8TTAK8CkqnQkZOPYe5J/U0r9DWJ5r4muDcyKQCSTtjGAeQcFsegOOvoK86vNNMcwDSGR8bnckE8dycdSSa9V1KzPnF1iBnIwq54RR0/HOf1rktVsRYxSswysfzNuxgkD/Pf0rpjLlVjRR5tTiLO3EeuoM5ErYZj/d4GB+IPevQ/Dd09qvlO3KtgY+vBH5GuI07T5PtVu4RmfYHyW7gk8n657etdnpsbMxOfnVsjgYIOcD8OPyrKsehh9ND1XRdWNxCsiHDfxD3xz/+uteHUmVxxt7jk4+lecaPqTWNxhxhSce3/wCo12cU4lXI4z+Nc/MemrHpegasLmMDOMcYrZ85OCRjIry/S9TexmVw2QP8/wCNegaVqVvq1vxIUk/XIA5NdNOSehEo9UdHpt3u+Uj5QMYP6V1NnGky5Zc44GDXD2tw9u2GZSfX9K37DVPLOd/J4PX0rqi+5x1YdjofsvlkFRgZz+tPhV5LpAemcc/zqGz1a2l+V+nX2q4t5ArFkPPf+lNtHHJNbl2RhCoFeW/GT4wWvw/soLK1dJ9f1D5bWHP3ByDK3H3Qffk/jjq/EniVdKsZ7hhkRqX25IzjnsOmPY1+f914j1PxhcRa5q939t1CeSWWR1BAOGBVVGeFAAAGewpcvVmC1Z2tm731/wCfcXDXN5K3myyN95pWyzE+/LflXqHhnFvp0+/HmEqVbjjLKw/ELj8zXn2lxRLqFltceUzZVlIKvvDEMOeTgnoe5r03SrNoZhA5BMiTSPtUDlVYgDjpkenrXDUd2b3PTRZhZHZVwSd6g9OucV6H4RmXb5PykFRknk8+v4H9K4aFtykg/OpDbTjnIyOfU4/Wt7Q7wRTKEbGDjA68nI/X+taU3aSZ5dZcyPQ7F2sZvJbOznYQe2TgH3FbMTFmJyD3zn9awxJ9qhRlwSDkZ6dM4J9xitCzkG0bCQp5U9PoCK96k9DwKkepqelSDO01EpO4H8+KmX7p/OuxHIyjqA/0OfH9xgPyNcxfMftqP3+Rv0FdXdITDIvqCP0rlNQysyMOyIT+AAoY0bOof6yTj+Jj+prHlXDGtm4/eDcO/PPv/wDrrJm+9RqCK7Lx+NRbanYGoWHNMZpNTB/rh7U/ccZxz0qGPLSMf61zlaljdScDNIzd/wBKhll2qc8VWowkbaM1n3EwVSByaW4nHOW6VjahqKxKTnb2yfp0qG7alRiM1C8C5UHPeuZ1XVljOA3Htn/PaoNU1jzGKIzEnI9/8/WufuGO4szZOccnP0H8vzrzatXoj0KdLrYmuNQebPGE6+3bGfoaxb662iQ+3X8egqxLc/w56cH/AD+NY+oTeZMy4OA3T/PpXmyl1PShG2hE0m6TOcj6/jTIbc3U2XAADcDsTnjPsKTy2wNq89yT16kjPpWjabYlMrEmOMZLDjPrj8c/nWdzdIqagw0uzSOM5uZTkseevVj9MVxsy/aJCVbjoO56dc+pz+lbGtX0l5I7jGW+Qey+uPxH5isK6uJZJPsttxwTI4bDYx69jj0oXc08jD1LYu9Y/nkPHmHnnv8Ayrj9chLQhM/ebLMc54JPr9PyP4dxcwLJ8wXCLkKv5c/ln8xXI3i+ZIwXO0LuCnjAx0I9Rn1701LU6YruVdB0VLjS1ZI2R1Rh8xI7E4xnpz3NacOl/Z5AVTHbP+e3StPwpalllj5yvUcdiO3vkV0d1pIU71jwWHGM/wA/pUybZ10/d0OaWw85Nu3lefTP0960dHmbYYnzlTgH2/8ArGtG303MYOM/qf5euKtJoZxvUcHg9f8APWsNTsjLuxI2I5xwOavW108UgaM89cVNZ2DbhG6nJOM/59ePzq9/Yj8MFynTPfpWkX1H7Qlh8TXKR7SuWx19f/r1r6b4gnmQLtYP3wRjvVG18PNMQElx2OcGt7TfB11u4ZSv410KUuhjKpG25t6bdSXCDyySxPIwR2HTnrXW2OnyiENKxCDkluv5VB4b0VrFQHRSfUAenrWlq13iB0Q8KO3+egroim9zyqlTmdkzzD4sat9l8K63OGK7LaQrgkHhTjB+tfGfgWH/AIpPTC7BJZTNjdkBA5JBPHUjH4V9V/Gx4x4KvUkcKsgwxZivQHjODyfp3r5i8MzJZ+Ew0ys8iupkj2qjAMxyoAHcEZweORnrW0vhFFWaZ6RoqwpNp0IjIgs4rdkZe+0KC2PXCnjP+Nek+HZJf7U+1MDPE1rKT/seYSoOMdi+fx9a8rurl4NT0eKNyBNEo2rhcAsuMj146+zV6foMf2i60tXj3DcrNgklVTIDA9cE4bBHQCuKQz1OO6VdWePcASoQgZB4ABP4ED/vqtaxm8q5jLYG4YIHBBxkHA7kk1w/9oFvETlTvHmbic8bSQPyyF612LsPsqTRkfeADegLcEHHXJb8qIanHUR3+h3x2pE5I528kfgf5V0tnKWlKnlHBbGc4Pcfn/OvPtLma4jRh8j5B24IIwRnv0J/pXaWshKq/OV+Yfyx+IzXqUZ62PGrQOhjYpjqU+uasqdwwDj3/GqtuweNGH3SMg/jVhVODXqxZ5jQyTkEH8a5G8U+XEem5M/+PH/CuuYZOPw61y2oLhYhyNqsv/jxqxI1/vQxtjkov/oINZVyvzVrQ5aygYf88wD+WKzrkDcaWoalJlqJl561ZZfzqFutMNSZpB0xz7VHHJyx/Csa48RWlqxDy/MOcAE1izePrSI+Wrjce5YD+tczkl1OlUpPodlJcBQTnn9azrrUo04aT261w6+P7a+YrHvkGcEDgDg+vNLJrQbJMWUYfKQxJ/l2FYSrI6Fhp2TfU3rzWIowcHJznv7/AMq5XWtbZ432Nz27f1qrcag0zDBCA84ByTntmsW9uBNnD8nptP8AOuGpWbWh106CW5FJfmM5ZsOx9ietVJLgqyEnqM85x16/nVdszXowSUB+vboPyP61FcXXl+YwGWHyrn+9049gB+lcDlc7lCwTXZXf0YquTtHPQgDHr/jVZpjuJ2gDHOB7dP8A9VQo25fJiQ72+ZmJyc5Az1+lJcSpkKnOOn5d6g0SG+c7XBcHkDIyeM9gKt6hceTZJbqTlgoyCB9fzAPTuaz7WQvdR7cglsDI44wc4/P8qp6vf/6cT2UcA/TGP0P5VluzdR0IbybcxCc7TknOMt6/Tr+tZAYeW6q4Lt8vy9B3I/IdaLi8+1CRIsDDcsenTPX1P+FZ+o3BhtSkRMZYk7up2g4LHn1zW2yshJEF5eK2+OLDDOzdz83Xjp7eneuZ1Bja3Um5PMPzb2GCOMDA9uv/AHya14o0EnmckRKXCNnGVPGR7Ej8SK5/WEaLT3YDeDiSGMEZYHg5GehPPHQr71MV0OhM6Dw9eLHIjE5DYZZOm7gAgj8RXpcdqt1bptHzjjb74zivCtNvvs8ksMkjOAch+QRnkHp6/wA69q+H+srNssbg7HZSUk7HjJGf89Kbiap9SzDp5SQHG0Z59Omc/Tiup0zQxMoZFByPmUjryM496h1DT2s5h/F26H06fr610PhyRZIUwRuHOD9en50uU0ctNCtH4XVPldN6N9xj/Cx7Vcj8OOsYOQA3A6HGMdfz7131pZRXSAbeCoIA/n/n39qmuNFZVOEyGGSBjt2P4VvGmjiddo4618NXS8pEkvurCtzT9NuoZcPBsGMHkEfzq9bwSwspCnBOMentWjG820fu8D1P/wCuupU10MJVpbFdleNAu0Anj1rJ1hjHER1LHHetxoyMsTk4xu/wrn9ckWGEseQOevtWnLZERd2eB/tD3jw+FZgr7G5JA4OADjB7HJr5x+F8qTRz2kzklV8xzuILbWKtz6g4/M17p8c7030ItyPMXOWUAnA2nPfv7V5f4VtY9Ba3lkZhGVyy4Ia4ZgpPGeFBZRuz1JHXOM5bWOtdGb0cbNqFs65N15rLHGGziNCMr1zg4C8f3jXsPguSSGT7WRHi3OB83yMoUHIA7BQB/wADevMrXS54bi0Tl7udl82JUBRQd+VAx3JB49FHevRtFUWmimKRuDCsSlvmJb7wUHPXAbp61xS6DZct71l1SCXawDuF+U8nfkA/QEn8q9J0K4N1YeUwHnsmV3EEB8kYI+o/UV4/pdwby+lVeELblwQR0BP5HdXoui6ku6KcKCiyBzzx2yc/h+tOOjOap3O50G4T7Uiux8uZdy56EgYx+Hy16LZzL5YHVtuGI6dQc/rXmbKsciunPkyMUC/3HHOPYED8zXeaLcC4QYOcqxH1HTn6Z/KtqUrSsedXjpc6TTZsMYeSAMr9Cc/nnNasPqK56GU+YhPG0dR79627cn19692lK6PFqLW5LIuK5nUAWHI6SOB+ef611BXp3965zUFCZGOkxIHbkCukxRd0/DafB3+XHH+8ao3KkNn1NWtKYGwQ5OFyPfr/APXqK7X5uDkigGUWX/Gom69anZd1QsrZ+9TQXPnvWNWu5rcXWHgtGfY0rDJZucA8+gPSuclmEsbs27yzy8j8cgn+HHsOnrT7q8nuNkTXEsqJwis+VXjsMVd07R5tSdIViMsSYIzySQcZ69CR+ledJW2PWhepLUdpcnlw/uF2ITkM3JPAOf17n8q3I/tlw6mRyPXA9jTTol8k7I0JiAOC2dv4fT6CrcmmtFGXM75OSe3+f/rV5k+bW57slBRUYkLXohRwyjI4Jb68kVmNdLMxCqCFyRjIHAP+fyqO+MxXAbfngj6j19Me1QQ4jXaZPbcMVyylfQlQS1JLOLyQ5bIYKzE59eM9v8k1mapMjYQE/O3DY9DyfxOOlXjcKkdxk/LjH3s9846ewqjGgaMyYzt+UZxyxxj8Rx+dQOwN/oMIGcTSHB7kA4zj/PrWfLhY3Uc7gST6YGMD2q3fTI8m5SAijaAG46Y4+tZlzIXPysVDttOMZwev6Y7UmCRoWdusctugwW2bsjpznHfrXO61vkvnhDDKnaTjpyQT/P8AOuumU283mFRs2qOM57DH05H61yfiJBHqDEnBZsqcgHBA4B+vpWcd7s26GQy7Alugwi8tnr1PU+vJ7+tZt1LuQh2GxeXbI+6MYH4n6c1dMj+YUx6Z4wQDz6dcA/pWXqCpNcCBfntkxJJtPMrHIEY9yTt/E1tqC7ETQx3MZDbYHfaQe6xqGPynI6jd+LA1y3ia8+0akyfMsEP7mNSSE+7g49sD6/L6V0PiLVE0+ycKAjs3zsrjCMAAUU47EkfgfSuTswk21ZHJjdsZYZO4twD9KpaalLsW9NtN8Y80tICNpbGCQB1HH0rtPDkctnJGRKwCkFZOuDxgn8e49TWbp+mvmNXZSU5yBgnI557Y/lmuo0/TZSdu1uBge/UDmsJSdzpWx6ZpOpHWtLjVl2Sp8rLnPQYHPuPSr1hIbO4G7K8jnvWF4bt5LNA4O3sy8cjP8xj+ddatqLgB9uPw4rePvE+R6D4cuWuLdD6/KG74GP610l7Mqwlx0xyB0yByfrjHfvXIeFGLTJGWAc8+xJA5/M1ueILwQxo2WBVsY/vZYcY9wO3rXXFaXPNqR97Q0I3BXOPxIolYvkZGKg27YxtPBHBqKaQxpk9P8811rYwsJcuAh7VwHjDVPssL84wMj/HH510+pagsMbMWx65ryrxjfSapI4QGQHgKi5OT7Z6/5zWc3ZHTSj1Z4/4sa717U5wscggRT5jID0PYdifY/wB0+lYcOkR6fcOzboCA7NcuV2wKEA2ICepOOgx0r0mfRY9PhjvLld7MDHBDErO3IyxwMkkY+8Bg++CK5xfDa6vN52rQ+ZAR+60+YhFA3A7nUHkk5POep4UiuRy6s3l5Ghoumm5t7X7IskUYZWMuwEyZUcAZ6ZPb1I7/AC6er6j9nuoYbaRAsZZwmeJNjASPnHzKCAvB5wMdKrz6jH4V086hdB3uSDFGYztZQ5VQqrxsAwAvVuBz/d4qbxALu4uZZE2wwxmBIY0K70UDBAx1JYLyGI3k4HJrFK/oLdHS6RqS27Bd+Z3bzFVWJIjZhgZx1CkH8TXoOn3bWU1tHKoMbswAXODggHOPQg9a8v0GRrqy+3OFM7/vCQw2nnduBA6EA9D3Wu2sbtkm2zsN6YVQcFumGIOem4Hp6mk9Hclq+h7RprPJp6Ej51Vo93+6cg/iCPyNdN4Tu0aEofw9s4OPw5/KuL8D3S3elOD99VBycDpkkY9RlvyFbejySabqjxE7Ub7p7ev5AH9atO0lI4KkbpxPSIcNgEc7Rmtixm8yP0K/r1zXJw6msZAc7Bjg4PTjp9OOvvWtY6pBIyiOZHcdVRgSASOoz05/UV7dGVzxasWdGGGKwdWX99cHssg/l1rWjuFYLkEGszVP9Zcf7yt+ldyOOwuj4+yFT13Ee/b/AApLpc5NJopIjkH+0T+lPul6gjimJme351EyjPT+f+FTMKib71UhHzNZ2djGxdWkuXyVCsuCWAJxjHt9ORXq/hrTza6fH50CxSNyVXrjtn8K5yx0G2j8aTQYVIoWeSONVwOcEAY7AH6cV3XyhQxIARcZ6dB3rh5e7PelV5o2Ssjm9W1S28yRS2x422lW6npzjPQ/0NYdxdC4iKR9B1J68en+e9ZOoTzahr9w0YJgaTIJzgAngY9cHH4CtSSzeOyDKuBtzjqTz1zmvMrXuejSULLuc7fv+8cqM8Y3Z4Ix2rFZiCdzEu3C5HHuKtX0befJvbAXllxnPuT0wMVj31wY+R8m4bQw5zx/T+tef1O3ltEhh1CTbLkfPnYB9QcEH3J/Wpra5dZooN5ZIzuPf5gc8HHfIPPr7VkiRY76MArhyB8xHBJyTx7jv6VbV/8AiYKdoAJXcBknJUcYx2/pVM5te5bmuBBHKTxjnnsAOo/SqenyG7vLZTwN5O3Htz+GCfy/GotWkbbLJ0ywAA4GCD0/SoNPmWO+tM7Qc5IXkHgnrWbLijrppFbyh95SoA4ON20Y/mPyrnfFNqJYY7lcZVcjgZODg547ZHfsK0pbg20Nvk53sqL9dqjIOPUfqar3kbXmn3CYBktm3rgZ3KRtYH2GM9e1QlbUo4g3EtvatcMP9InTK9+AO/HQ/T0qtJIkOJEBLxtub5TgOR8oI9c56+n0q3q8hjWOUBdrFQF475wuMdBgHn0HasC6kMStMhMhyQSykjkgkfQhV5z/ABHFa30NUjI8SR+ebZSS6M5LYbGW3EFs+oIP5k0lnZ+WqqjbooQAS+CVdsgkcdMBsf7orXgsVmjidl3wLGSM5DexB9eh/Op7DTXaxW32J5ryLKWXgnG8Y+vzGs3PSxtGJNocczRozOy84A/2QeT9OMfnXeaHAGxtUYK4LduOc49q53TbKVpLePdiJHzy2VycA446fKO3au18P2+1kYKEz82D0x1IJ9xn8653K7LexqaG8lpdbXcja2A2emSMfrXcwbZMMAqBmww44JPTp9Otcvb2JivQsigo2cdTjIJBHviuisWaOFlkBQOpBO3nIJBJHqDj8BXRB2MGzqtIZLOYMxUHGFX2HOSfWptQvDqWqRwwvmCAbpiehYYIAOO2B+ZFYtjpt5fSFfMKFTkydO/JA6889a6GKzh0+3SCHgAZ7Zb1JP8AnrXpw95aGEkk7rc0JLoLkZwF/wA+tY2rawse4bwOMDv364pmqXxhj3txu57c8kZ/MH8q4LVdWa6uDGH79Bn+fvWspqK1YoUubVlrWNaa8mMUfIByf8DXMahJDbsQfMllbpGnVu2AAOn4d6nmbyflQAOQfmBBxn0461ntcQrI8fzyyjlpVQsNxBHB9TnsP0rz5VHJm7SjojK+xXer3DyXA8iIKuR3Kg5Cc9BkngnqSaS/mtvDtt9qLM9y6gxrtDHABKsBnGSSOAecL0rV1Hz4lCWy4RMMzycIHIB3McckDGMdfw54TUtcsNHmBif+0NUciQyrIScFiGY8kqpO7BUHknkVCV9zGTb2MfxhqgNqLSFXuL+OT99fzMGVHVSCqEfKFVSy8nPLjgbq5JgDeQQj/RnuIg3zKwJUKACRxzgNjPPBxXTSRPd31utxEpCMAuxdp5AO1RjOSOOAMcVFNpSQ65KZFW6vh8zrnIj4ChM44yQxxjv7DFuStYuOm51PhyGLbc5UFI487JCMFCOFYY6kHnjnGKn02bczqpOEfCsQAQu4gADHY46DrUv9jTafYxWkrqAOH2sCGbLEtkjdksX4J/u/WtHT9KkWNG8vLTDJOPugkMDj3IPU9+lc0pdB+Z6T8N70Q3hgkP3vn9mGRkfUD+ddzeQHzI5NwBB2gjGRg5B69ORXnvhe1exuIJgXYKuGxjGQVyAfy/OvTYY/tcKYAbOCOnbnH4/1q4u8bHDVVpcxrRKLjypRwCp3Kc9eMZ59uxrkNS0q9aRby2MltNDHKPMTOSwDbM4HPzAcA9sV2mmxqqhT2GQOO4z/AEH5VJdTQWVg28ApIMBcY+Yk5P1zmvVoSdtWee4c0kjM8L/EiSaMDVY9oI4mVScZxjIA6e4Hccda6+5mjuN8kbLJE6KysnI9Oo7VyNp4fjuYAqlTMuRuHG8HkEjPUgg4PtU3gvw3fafeaiftuLCVd0envCFKsTlnDZ7kdMdST3r06Um9GVi6FJ0+anpJbnWaM2WdeoJ6fhVi5x7HnNVNMBhuJBtwe46dsfzq5cLwfyrpPBZnuKib71TSfeqP8a0ROp5Ppcb3Xi+9uQNoVmDcHkKAo/UA/ga09ZuLiSBLOyQy3E2SyggYUtjJPYc9vSsPwz4qsoDKp3PcTMCo4BYnLfnk/wAq6aC4j04NdTrvuZRjyohuOOgA9h71xN9D3FTa1ZkR+FF08B5H3S9WAGFB749ccdazPENw9vDshALn5QckDtnHHXH9a6O4bUryP54YrdsHcqtuIOSBz6Yx27VltoP7kCSTe5ZiSBxyT+vNcFaKZvTbTPPNRjJ5YZOeTj7xPXHPTOKwtQtUeQ91wMcZPTj8eTXe6vpMdnHIgYkFd3TB9APrxXLzaa29UgBGeoJ46f8A1hXmSjY9enWTVmcrdW6W8yPL84Dgjg8Edyf89qa0RXUJV56LIhBPHQgfTB7+9dLdaWqxurqHLHAzkdP/AK/8qybiFHvBIpyViZGPONwA4P4Y/Ss3cOVSehj6p/qhv4G7I9M4yAB7c1l2926X2zBPHGCAeVxk/jWreQpKyJjKLyBk4469+v4f0rDklNvcdgd20nGPl6fz9Ky3djoUNGb19qRj01JN7ERkMCBjqwIA9xz78U/TdSSS+dSjSRXC4XduU/MAcEepAI5Hes+4ZJ9Jni27Qvz9/unqTz7mq9pqQjtfPCYkC7GC8cqMA/gDV+hz6mfqW8z3Fu3RWyGVQDxjBUenJ/WsqZQ0fzDKcAjAB5ABA468frW7rcSi7Fwv3JlVtvXAI5P5AVnRwtIHQcMG5OScdAWPHbn8qzbNUWdFs5f7NjhbafO2krg7kAUqB+Tf+O1pQ6aFdHjOzggt0zgAH/PtVjS7YyGNUyQq7grDsAcjPrnH511FnpIm8xSpK5bnGDkjBAP4j9a5ZNmiZQ0LTTOpymSpxtXrk9OMemPxrsdJsVVooiANx4JBJzgAfjn+VO0nTzDPAqqpQtlic5wVPP1wAPzroTpJt59quP3Z4xnnA6Dj/OKIrqRKXQjurP8A0eBwmHTg4GO2cH3zn9avxSxmyLgd/l3YGCQA2OfUfoa0HtR9mlARsk7ht68gZHTuTn8qryWyrY3AJ4VNy8EHlsgAevzH8q60upy83Q0fD94biBH24GSrDd6D+nP5VfmkCx8YHOOufU/5+lc14buPJlKZGPvbTjoDyPyFbmp/KsqZzzlffGP1wR2r0qMvdH1MLxJqD/ZcdRgoDj0OT/P9RXEvmGN5cY/u9v8APOfzrp9YPmKcH92hJ556gn88L6dq5zVI2WHbwF6nqT0OT+H9BXPUfMzsjpGxzs0k11cPhmVB1ySfmP4Z6eg7CpNJ1aCzuJJI1EkNsM3E0oDFmzgKGwQDkqPlPccnNQ6hcGxtZGBHm4YL6KdpyCQepx29qytcmbQdBGZfLncAKXU/ewAowVwQCSxA/u1z3Ilq7GNq2vS6rqriWea5ut21yMKA2ThePZjwPQVVt7V7q4kBSRljfCoxKhFUdAOdxx692NN02ykbVI4wHlkk3ytySSQDtOO/P/1q6vSdPH2UqBsgXEbOmS0zAjKqMdM5/PPtT5rEtLoV7TTRDbmSCNTcsQgkBO2Ne53EjseoPYfjs+GPD8Tsz2seUUsWuGAIMhGN6jHXJ55zz7869n4d/tCZIXAitI+ASRgY5LEkdSR39PSu7t7P+z40gt0xPtxljwvv9SCfwJ7k1k5MxcrHBSeG5FljUELPjaqBcmPAztyTndwc898e1dPYeHpPs8QaP93lQOmTngn6n9OK6rRNDhhbzpB5rk7NzDkk5yAMdMH+ddA1iqrETjCnOMcccgfgR271FmzJ1FsjGsdFSKLhd8m3gcDvkDGOpOa1tPi22pUEb1JHB/IdPSpJGffEYSSmcsDnBB68evX8zVlAPnkByCeB06f/AF66YKzsck5N6s0Ldf3ICtgqMgtn6A/59Kmt0jmlIniV8cjOD0PX9BTbdR5R46Dgc56Hp+VHmpblpNpwMDtn06Z9RXoU9Gcrb6FXxJff2BHa6naqDFGBFLDH93bkgMQPT29j2rQ8I+KLbxpp07wF7W7tpWieMlS0ZHQ/Qg+nas/WtPXUrKcMWw65+XIPHP51weg6lJ4X8QG7hGxNxF0oU4lUgDIGR82AK9SnNXMpRckek6Hea8viy5sdRigntlhWRLyJWjBIOCCOec+/YV0t1824jvz/APqrN0XUrDxJaRalZz+bOA3zZ5XB5Rlz06cVR0nXpdU8UatbCGaG1t7W2ZRKgUecxl3kHuNoj744P49nmcE6el10NJvzqFqnZfmNRNjPQVojjPmTWdNudB1ZEjVjbMcQzckbSeCOmSTXoGm+INP0y1j81XM4UYYKT8pOfX2NUPEVi91axwFFkh8zcQfvD1Cn3461saVJp0Nrb294kcZKhQ0yjnpgZI6153NzWse/GMoJ6kw8ZWS2ck7LKIx1JU5/L8f1pZ/EVjAkbSsyB8YG0k888/57davyaHp4j8r7OnlH+EZxwQcdemaVfDtpcN50kfmnGAr4IHJ5xj0JrKSb3BSRzWqz2uqRSG3OQQB8wII5POPzqhJp8cakhcsTjjtx/KugvtIihuo1iRU8x0VtoAGASSfyFZV+s11IbW1HQkMc46DOM+lc04XdjpjLS6OJ1zUIbKIoib5yPvdQM9yf8T2rBsbMyxjy0HlyYYZz3JyfxJNeqW/w7hjtzPfE3VwRjhiEHB5Az6+9cx4mmtdDkSJY1ErgiNFGB0JHGOgAPesp0WomtOsnKxwGq2Jt96lhu9ee5/xH61zV9bhrhHUkYyTwMdQfTqAT0rpZpZL7dKxJ3HIxjGD2/MmsqaHa8jSKNhOFLc9Ryf1rg5bOx7Cn7hU0+MzRwkhgZl+zsSSR1wP5Cm2tnuNzaKFAijd2ZsHO1Sc5z1JHb0qzbx/Z7XzFGQshZQ3Yggcn15NPFvIt1eMqcyK4OSehDAH9R37VL0ObUrxRi80NXxu8ljESucY9M+oINRw2HlwzuAc+YqBSMkhixI+uB/Kui8P6SGtxbOv7vzFVgpA+8zE84/zxVObT91upA5kmUDAxzkAED6n9azY0y1oenn7XKrN/qgq8H1yT+RXue9d7pVuJ44XxvVwGzgg88jI9T/WubgTdqhmjLJEzfMB/tI5AI/EdPSu/0+1SO0i8tSHVQnsOB39MVi431DmJrGx2XCgEoqlUI25wu4Z/z71p7Wka4V/vY3bQvXDYwTzxgGpkgSSJCM72ww4z6E5OfepLfa2rDzB97Kbcf3yo3fqfzq4oylK5bmhkaPYRnagZedowpAI+pP48CqzRQyWssTEECBm35xkjkD8c9/7pq/eSHbBFv5PJ+m5eD9AapzeYkVozBQWZlPUj5gcZ98etb9NTFXucrpcj2t4DjO0At+J5A564NdhebZLLzVIf5sgjgH5R79cD+VczpkO+6nUruJTIPGenXHrkGt1LpzbGCfBl3f6w7933Twe2AFHbuetdNDY3bs0cxLiSR48YKncP8/U+nrWLrkbfaACBtODjtkHJGPQ4rda3ZdWwRwWxnp2P+FZfiWJxZyuqZK7ic8+ufyNJx3udKlqjktSjb7LEzBiZHb/aJGCVz78jP41z/i3y7yWJCAkUK7VXkngEEEY6Yz+VdLdK9xp8WdqgKpYYOdxBPOPc/wAq5vVo9yyzHklVbpxySfT3ribaK6lLw3ZtbD7TKC8sluzZyCCzl2bHPX/EV1nh21WSaAuilIvmSNgCMk4DY9OuK57SYTFDbjczt5SrjqBgMAcY6kH9BXY6LbNbx4UgyFlBLE52gjr9QB+ZqOa7IktzrdFtgqSXdw2FhDMqrkhSAeSPb+netXR5Bctl+AWJYj2yefw96yljkbTzFCB5eVikB67j8wI577W7dxW3odptjIJ6MFA7nGDgD0rRNaHFJaXOjsVaZlwCgU4/z+f8vSnXk3nb7ZFVBtyjHPUdz7A0TSC1txGoO/jJHTcTjn6ZPX0NQ3Ic2oe32+ZGMkNkHbznt3BP5CtUuhy6iiZZLFYRKzSKufmwC2SfyHH5Vc0ecXFu4bJdecn64zn3wfyrmZrxFvImgDSb2LIyAYwQc8Z9T0x3FbFjcJDMMtgNy5J44Bx37Ejk+tXHSRMtjore6CvFnrzzjn3z9MH9amkG7IHIyCfTGev51mxzAy7Ou05UdumM/wAq0lIkULnIxtPB9OPzNdUGYNFuNUmtypAXaCCw6+uR+H8q871XSxHqV+NxyqOM5GCRz+fJH4j0FdrDayzTAu5SNxk7QQQcYIH1wevqK5fxoDp/iBICrGJ1XDYBwxXCtnP8R3L/AMBPrXdTuxNKOlyj8OGlh8U2ckUkkMO1kmjUgpIAGKg+4Y54Hc+uD69tj8+RFx5iKuSAeVOSpz7c14xZ+dpeoCawAaVW3xoRuHHBAGM8g+np6V63Y3LTbpH2h3VQ2xiRkZ5B+ua9CErqzOOqkk7dSV+DxzUW73b86kZckn9Kj/D+ddKPNPLb6ASRnB4Pbr/k0Lpa6xoUsYZTOrZ7ZVhghiPfnt2NWXhMi89/xqtDN9hvg+4hG+V89Mep+nt6fWvHi9T6Rx5lZGZpd9d6VB9mu1YheEXk7eCSdx7Zx+ldrY3BO7dxt4yeR06/5FZN1b2+qRqYirwyAk4524JB7dcg/kaTVbltJtC8Y3DyzjJyTgHHOetbeZg47JiajfKklyccRjIPU5AIwOepyKq2uoaTpflwxuJJHOSY1yCQMEk/8BPftWJZXpaOVXG+d1YAYxkhlJY8dRjv6itzS7Pw9NJHLHdR3LRrt3eZ2J44z061CV3c0t7pja98SHkBsrGwkkuWYqjfewcE8qB6qc89hmsmbwLcXAFxqN00k4ctxzwVxgn2G7oO9ejqmmwnyYvIiLZO1CAeTzjHqax9cvorXGWACgHv/tHIHtmnPVExfLsjyPUtEh02Z4lZiFBG1ujYPAH4A/nXKyBmukTCvvbJyPcjGPY46+prrdSuoby9kunOwGP5W5x1PB46k46HtWRDp4m1B8MpYLngE9CMcYry5K17HfGo3ZFGOEQzSIBxtyMqAeScn8wP0rR0uNFkvTLGpPk4QsAcNkE847gH8yKLiAyXb7FyEizznG4kgA+nH867Dw9pMf2aYsv7xXMhYA8KoYnn8BxXJZ3NebuZlvo/2fTrgMAHWFpGYL6Mq5+uWP51mXGlFWiUqQ6sWKkgEYIOR9CBXYXitardq4JKxRxsvJ+bcHYZzjBYEc+lUtQCww+Yo3yyMxUnPLNtycZ6Ajt6CpcdhxluZelQpJcTrKrGN7kL5igAhUjck/jgcfyrudPfbaqCMP1bnJ3ZwB+AIrldNtY/LVEdUlYsR5hOAZMRlgPUBh+tdJqGbNrNIsiW6lWEruPfcCQPqR0FS0V1Ok0URSW8bE/O0EZU9epY9fQgCpbVj/b0IZVcuqKDwD0Xn6/Kf0qHw+/l6aJMLtjjIRR0+ViQD7AY/Ol09mXXbcuwBRpBuznhQwHT1AH607aIwe5JqBSTUkUKP3Kg/mARnn2/SqE14WMUbDmOTzMKABwGx/InrU81xHJJLKrZjLMRIDxtDHBB+n86x9NLX11JN0M5G1FIO1QRgZ9MH07mk03ouppFdX0NHR7As27k7+fy6fqT+lXtVtdyuyBi4Xa2CRuQgggfhn/JrZsbHyYxjnsMdh6D2omj2ljjO4bf0/nXsUqTjBGXtLs4fxBcRS3cV1CoTDZZEUqqg84HzHpnHJ7Go5oRM1wuA8b4Of8AZI/xzWpq2nuqv5YCCQbfmwB1BxnHcA9u9Ztr5ljcRwSuMqzRbgchlDFQwPoGUj8qxlHllqdMJJo86TfDqN3aSlgQ+FX3AJAH4D9KzJyi3AhLYDDBA9xkY9uf0rr/ABxpbx6z59uoJRMsuDyeSDkemR3/AMK4K8ug8iFRtcMRnpyCOM56jPb1NebWjytnSnezQ6xk8m6idwp/eYZT6A4x9MA9+9d3Zx/ZU+cLl0BjZR04DYJx3J/QV54kjTyOcYOAy5PsQB17H+n0ru7O8ea109pHBDxxPuHPUhsfgAPyNc6XUU30OltYQsNmwbLvK4YY52qEIJP4kV2ek24VYeAdo3Y/2jzXEaarFoGLBiys69McyMD/AOg13+kMNowBnhcfUDn8s1cF72pxVHoR6h+7VFJ5fkD3PP8AMn9KuWaiSM5jCxuNuwsc7cY657DHSq+tQ7oUfOME8LgnqcY49cY/CrdrJ51mWXHTcuQSOpBGPXB/SuuOskccvhOQurSOxuJVmZjFAxkZwOOTyoODzyPblafperm88+V0EOBsVc5/i5AOPXH/AH0Pwl8XR8xogUh2DFcEHPBOePTP6ViW8w09It371GlHTG9cgDb7ZIXOD3HpmiWjLjrE7fT7gq8UjYDSD6jpnH8vzrchuY4jsZtpb14xyMd+5Hp3rmoynlRSN84hmKAdDjHAxnv8v5068vGjmj+cE/OwKtnoTz+eKqMmtSLXO4tWDQn+Ix9z1x/kfpXO+NPL1H7I8EaSXcRPzNwABznJ9MHGf7xpNH155LpAzDYwyTxgcAgY9yTVbxtpMscc4szmK4Vl4YkqTGVODjpgDv3r1qTbV0YtQTfMUvAGnPql1LdTuk8DMrRsowVYLhgBjoCAfxr0i1ULC6dCOQT/AD+vWuC+EaztpTTzMM7FjKoABkjkEe2P513sWfMdMcYz/n9a64u0kjhqaoYufutyev4U7/PWlwd3PUcUNtzXcjzWefMpZcnvxzzVO4t45EfoBjFXFbK8EY9ar3EgUdOv+NeGfTrcx9H1RdBvngumVLa5bAfaeGPAP1JwOfatjWoXkimjHJ2kKD9On0NZOoWi3SjcA2R0zWhp8kt1Y7peZozsO7Jyoxgk+p5raErrlCpeT5zB8I3FtqF7eJcxAxrcBUGTgfKASfcknv6Vqf8ACtbOG4ma0uJrfzl2Yc7gvBOB7Ek9+9Y2qH7Do5u7cLGI7ktIAMZBbaSB65xXZ6briX+lxzgr5hXbI3GFYY6j3zn8RWitszOUZcvNE8p8XeAdT0+Se9t7xbjZltsZKMoOBnOcHjP5Cuchu75UjkdJndpwqLK2cYyST9MHr3Ir0/xHqTNAZE5dv3aDOf8AgR9x/hXEi1huAq26YMaquN2e+Aw/EHuKxqNLQUW+pg6gsN4pEDx7Q2Nkg+7gjAH4j171a0e023Hz7nj2K7EckfIo456ksO9OGlvbyEBQT5jM25eXy2AScd637SwkD3C7MEQKcKMEkOg6fh+prz5PojaJmWtqJNQmz82yRI9uO+TkfoPpiu6s4xp+nRvKi4YltvO5lA3Njj1X0/irF8P2Lfbri4HKo+WbGQXAIJz75HQ+nSt7xMGS1WHLW0ULKpkZRgoQGdR75CDj1as4QuwnOySMW8c2+ngGQl7qXzmXGSAvC/idzflWdqUguLoRxpsjhXzD8w4wcBffDfypmrasknigW0e2YWzLGihTg7Ry2R2J3dfemT2/zmCFQm4ru4POM4wPQA7un8Q9KdSnyq7NKcuZGhodr9ogMkwyJHbDYAOASpP1JLHp2FR+ItS87UIo/l8zcAjbgBuZsfoRjitcbNLsdsZGVhAPVhu3DOPxz39a5mxs5dW1hJQCEBJT5T0/vH35P51gzdHoFtPDZ6UquSQm87vT5SDn8h2706zuka4mkXIcx+WG6n5lxn6gk/n61V1ayleG3tI1wjMPMK5AHAwPxOPyFN1a9i0O1EjsTPId2M9SM/yGfrxQothCHtGordmb4v1628N2PllwkYGGVON2OiD3OPXsa8/1H4hXOmrHdpHveTcyxLJtYKvYce/buwrQ8RaWfFEw1I+YskT/ACjdgMo5AAz24/OvI9cvpZNYkdxsEfyBZMjGByoHvx19q9vA4WFZq5ni1VwTTaPoLwt8YJJNPglnVbiJmMbcYdCMAgj1yR1H8Qr1W3+0X0Ac2FzBkFmEkRBGMcYP1H+c18N6X4ku9H1CQ/aHHzeczE/IcgdR/wB8/lX3B8LfF2qeNPDNtqLJa3EU37tZA5R/lB3Mw24yCV6Y7n0z6VTCOk9XoVVxNDGUFOlBRmvi139ER31ozQsrxMEIw25So9MdOx4/CuU1CxijVzM5TarEupwGY7SGIx0wuMfQ84wfQNUfxXDqlls0+1k04Tr9peFi7GM8McdeCS2AP4RXLeLNYayv7u0n8L3uo2YXcl1ZWjknIyFIx2PBIbt74rkqUVJGdOnU0s09L6Nf1cyrLTob9ntbuForuMHd5ikOvUYwRx+A7GvOfiR8K7uSOe504HKL5m2MAkMMkHHcn+teraLNo/ilDqGns9pfCFZXjZGAkfCho8EjBG4NkDuPU1h/ELxHNpfhW5uLS7s4L5OIku45HWT5SSoCAtnAPQHoK4Y0FL3ZCdadN7HzPBq81nfPb30Is5dp3hgQvUgEHuMqfyFehR61GPsQ+ZLf7JCyMV+UnLgjPsNg4rw3xZ4m17xZ4gtpNY8k26ssjRWRUH73UkkHK46Z68V3Wm3tzY2OmySSyLAlxh4yu9XVx13EbgBgsMf3/fImtl7px0COLVTWx7RpdwUuLdN2QsHA5zy7k59sEd69E0m5IjLbgArqvHuAc/hkfrXl/hyG4mjEixsEjYxknpwSQQc9Dlf1rvNLkYLchwATIrR9s45/QAflXjcrjLVGs/eR02pL5apI6Dy2Pfj5cdevY1Do90kcxiXlABInPqOmc9if/Hh71YnYaho9uFbkoyqcAkEdsf56VzM16ulsbiWURoGWNgCcq2AcEehHr3ArtguaxxPsXvEVsBbtKDl1BZmIJXk8A88FiSODXFySBGt4xLvWQSKTICWaQAsuOOoA7nsK7S6mFwjrG29HB5RwRuVgQQPUjHX0ry/UtQtvDN88bRSkFFukKsQSvmKzd+pynAHQN2ocdRxb0SPU9LnBjj3HYJAs2xxnksAARjrjPfpXK+INSms7+CTCpGy8FuFbLEEZ9gf5VN4Z1ItpltOih08rGB2cO4AznHUg/nXIePdZ3apGhKkWqkMhJIYcYB56ZOOvrXNLyOiMfeOw8O+I4ZpJI3bAccMM5XA6denPr3FejaLfNqkf9n3OUIQxrNkkk8YP1BHP1r5r8ManL9oleSRj5R2s0hxvZi21c+p4P5V6h4R8aR213FHcSN8pO6U5JGeCSPYHqB2HWu3DVrWiZ1qN9Ues+HbNdN0qOJAuVyG2kn5gSCPzBqyJjHdhOpYdPr/+qs7TtatFt8rIjvJNIcKeOZGx27k+nekmug18JAQSjKp56ZP/ANevUv71zzpQ91nQO3zE54/+tTM+9P5Y5FH1r1Y7HjPc8345AwFx9KqTIWcg9uOv61Z/2gMdx/hTJ889h614LPp0VJCI1BPAH4d+lVGvHt5i8TYXad2OnAJ9PYUXUxg7e/8A9eqCakY2QuFznG3Jy2M9Kz53F6GvLcLGMaloMkAxh4mDZwcMSRnB9D/KuK03V9RtEkSJm2y4VtxAVcY5Iz16cD1Ndi8yQ+YIl2BjwFxjHXn8D+lY7wq0hYheTnDc89iOf6USraWRpGLiyEP9styGnbGGxIzEENgAY49SOPQGqNnYiGHzmRQ5cBrggZ4UggcdM+/pV+4tJZlEaqNhfO4deB3/AAPr2rT/ALNSOzi81SABvOcd8n/D8jWPO2TJK9zNurU7vlQqmVYbxgnOevoc1et0WBTO+4SGL5t3J5V2z9flFXb5IzZ28u8AIuGbA55XA/Mn8xT7O1uCur4jMrpGEMjEDlgwGB9W6mqUG9TFyWyNDwnpgg0+KRi5lkKyMpyT2IGMf7Pp6/Wpdch+2arDvfCWP+kbtpX5lJ2qw9dzIpX3966CxsoobaNGB2Rw43AHI4Ck/UHJx9axjam5ml5MlxPIzbTkA8Yz06EgdO4rSMGtjK/MzkNI8LxW9xLLCrZKkbuCRyB1x1Iz+WK2F0OO3vBczc7F2pGDkhQOT+Qz+H4V2uh6OJo3VBmPfhphj5sentkn8q2o/DtuVJe3jJxjeygk5zkE46YJ6nvT+ryqa3NXVjSdjyiG0fUvN+cOWGxSoGT8wJI68fLiuh8P+FfJblMMOeg/I8V1cfh2C1vQ8EKox4G0cD3Ax6Z6etdHY6AQo4Uknkkf571ccI76kVMQkvdOah8OGZnlD7T13NyCT1HPauB1fwLfeIvGFokhaC3hDHhiQ+QRgjpjHc929a9+h0NXkzJyvoBgf/qq1/ZsEbFhEgfAXcAAeCcc9e5rthhUtbHMsZKn8J5hb/CeweBEkmmQDqIcKPYdD2ryz4sfs4t5MupaYzTkLuaRfvj03LjkAfxL6nivplo9pHYZojxIxUjqfwrsjT9m7w0Zccyqy9yt70Xumfmx4q0O80fUpVnUxuCg3kEKQcKGHqCf1Ar1z4O+LNZ0nQzBp9+1pbwyvthTaR8wU7iCO/Pb0r6R8XfAnwz4mYrcQyxh1ztRgFBzkEDHGPY15Vrfwbk+F63ElmXvbG6IKzbD+7xkFWI6YLcZPce9b1qzlStJansZLTwqx8eWV4SurNf11HzfHrUdJ32V3q0MRkXKySRqZV55bGOhIIyR611niz4nXsWseH4NEtW1Oz1qxmu0W3YecRCm91jOCPMYMi8g8n618qfEfTbm08RQzFiY50wmCT9wjK9emSD/AMCNZ1z8QPEXg+58LahprfbLfQLxro2UgyGjkK+ZGpz8oO0dM8knuTWkcPJ4fni9THNMdQhjZ0XSUVG6066aNn2tqnh+90vTYJra+uG1BGkLNyiwzM6Hy0BXc0Y8sKd5IfgjHVuN8SaOfFXhF76G0a4v1TMlrGQWwGwwBwBkYLDC9sYrd8A+Oj4s0uwSeKWOIR/a4ppckvakMY3YnksVAywG0scKW6np/h/atffbtQSxa0s5FESuQD5h3MxJOOhLM3J43Edq86VOMrJHgRqSV2fEHi7wOpt5NSsJkubKTlkhUAlgMdM4zj19K2vhpo9vruha/ZPHNLbWVq9xMIiUkj2BdrDnpuI4wRwxx3r2H9p6203wPp9ldaXpCm81O6ZJChKxvhd3zKONxOMYHXJrxXwTr9vq90GtJW0uV0aC4sQxETqwyWyByCBghs9T+PaoSlTtJXLjKnCalzb9DtPAfjiW1sTFOhYxrtubUp8+Q20yKe+SCenbt1r2bT7VdS0yDbKInzvDYBIxIDj6EA/ma+StUa98J+INMkCmOCNUDSbQDuAJBPOMMAQeeMMDXu3hnxA2oeG7HUIGClVaB3YkDzMDCkY6H6dvxrxMVheS0o7HVTrubcXo0d/4fvvtS3li+fMiJmjO4gHBxxx61z/jOSO+tUt3Z7a4EYkYgA/MQRk8cgcd/T2rJ0/XMa5b3jJ5ErqJT0IGSQ4HH3TtPPvnA5qz44uIIdQtr0I1zbyDzF/eAIVXBK5z1yTx/PgV58INO2xpKSvck8P64bGR7B5o7mSSVp1aNyec7yvU8AnHXgKPWuA+IWsrpniK2gE2EuUU7T1MYYpnOeCQw7d6WGeEa417Bcl90fl7JCQeQc5Xb0HPvnHpVTxBpLeI7iK48qN5liZYpFUMFjcsAp/4D6Dg/pVSyeppRjsdLY3ssGlxR27Bt0cbKQGChiFfI57ZHX1rmbvSbmRnEkhMDN5jM+VDYJG3kdAPU+3qaq6pDeXmsRPbSFIVQxxw42rH82MZHOcAdT3NT2dnPJZATmNxGxDtI20KDkknI6AjH1ArhfvS5YnbyuK5mzitUvLmGRv7PTADYIBIHcBzz1OSeB3/AD19F8S30LL5qNvXkqB9OMAdQMfnXU2X9g6DcQaff3cF+l0A83lIwa25xlcgZIBGce2Oa9r8Dfs6aHqmgxahPfPdi5BeN7VgExlgDnnORjqeowRXpRwNWSTMZYylGJyXw51HU9e1HYPkjjbLeYu4tk8Envk465/GvV7i1azs0Rckl1ZnZcE/MOcew9T6VW0XwnaeC/GUmnW6s8E9iJ1kcAHKyFWUcdgV/OtjUm87ULeBORu3P16AZ/mRXSqMqWkndnFOqquqNqJv3KHOSRk4H50u0/5NLHta3j+mPy4o4r2I/Cj5+WkmecfeA4x+H6dae8e5CQvH4evX86SPcyg4xxjHH5VZVSc5Hb2rx2uh9MYl7YCRDxz7devpXN3lmsZbcuNpzkfTHNd1OpCkkZ78Vz2tIPLkYsVAUnOAexz+GP5Vm6fMylKxi21zbtEFgl8+QKCVUliueQP/ANfvWgNGKIXK5+XPIB9e9R68sNnpv2uzP7uKKJvlxhtzhVx9QT+ld3fW8Vnp8sxXIjRnJX2yc49fqa0+rLqZSr20Rw1rowuI4rhOg5xu464I+uRWZ4i03VPMjIOy1m2x71IwpJLFmOeBgjp6Guu0PTV/4Qu1itwrma13KRyPmUnPXpz61ctLy1h8GwX0sLXEXlCOSPAY9drDBx3BHPXFaRw8UYSrNnMz6G8uitFIqxkQwkuzDHDEsQcnn5U6ep9q0tLsY2uLkG5EhuJ4lVUwcbVViCc9CSDV3U9Hgt4wjMzwblCQ7eMAbCM+mGH5VL4asW83zcK1uPOlV4zwd7kqBx1AUfmKHC2glJ6lnXpnt9LnSFFiknYxKXBAfJ2ke5IJ6VSmtf7NQuoAv3QLCA2PJiAAOAOjMCfwFdDfWqS29o8Uf2yRVU2yEZ3ORgMw9MH9a19G8Hwwx+ffYvb6Q7ndxxnuAPTn9BWsINqyR1YeVOl+8q/Jd/8AgFzw7YKul2SKvHlKxwOMkZJ/E1sf2euwD5vTLf8A6qtW0K28SoqgDsBUWpapa6XaSXF1MkUaDPzMAT6Dr1PtXbGCtY8uUnVqNxW5nXtjDY2r3LOifZx53mSnCjaPmyewIzzjvXjfiT9qSO31L7JoulC4Afb51w5AIGc4A75B7133xe86T4Z6/MZykr22FRGwqqWAIJz8xIPevi5Jl3EJx8pzKRjOCMAexP8ASu3D0VNNtCqVPZRta7Pr74VftAWHjm9GmXkK6ffNjymZjsmJzwvvgd/Ws74sftGQ+B9cfSNNtI727iYLNJKxCqcZKgDuMj9fx+TbO+mtZYpYX2vCVdAFJAIOQSAO+B+VWfFfnTeJL+5ciczStMJN24neN4bOepB6g9zXWsPFSVyPbKVNzjHVaeXqfR/hP9qC21G6Ftr1mtlvP+vgJKr0OSD2HPT0FewaXrlrfRxXNu0s8EgykkcTlTgkZzj1Br4H8i1s7OO71GU4mJWK3jYb3AyCxPQLkdcdj6V6d8PP2lrrwnb2elyaf59ghODJL+8C5zhTgcZJ7etRUo9YI3ioTgnVtGXTpf8AyPsmOSK6jSeN1kXswbI4OP0NUbhYtSMkVwgkt5EKMhzgqRgj8RXzf4u/asudN1pItO0uIWciKxkcsQ4OMMTjqOBx7g9K9B+EPx20j4kXQsXQ2OoL1iYkq3sDjr/+quZ0pJXaJdGVOV4S1X3nzP8AGzwxJ4b+JWsxzN58cYUWm4kkRlAw6jqASOO+6uV8Ew6TeeKLQeJLqa20u4k23E9vgtGCrBW/3QxXOB0zX078fPgvrHjzWrnV7AJK6LGkUYkOdiqAQVx1BDdMnnp6fLfiDwte+Gb/AMnUf3ewE7EHLAHG05xyCG6jvXp4epCcFT6nJi8PVcniG+a9m35vuatj4q1z4U+INV03wp4kuP7C+0ZZI40McsOcM6o4O0uo5A6g85xX018A/iVqnxEvNQudXvopJplYQx2yiKGOJJpCkYTGflWXABJwAeuc18g28v2+4SZkZDKoyhJO0A4A/AenpXafDOPxD4X8cW97YW9xbR7grMY2VVHJJJIxyB+p9a58ThoW507NHVlrlWbounzc2z7P/I+rPjl8M7n4keB3srGUPqlvMtxbpkKhI3AgZP3ircFjwQOgJr4iutHvtH8Qz2N1pcmmajNJLItvOpjMO0+YSoA4AVTjAA6V+hHgvxlYeJreNJGSDU84eAnGTjkrz0xn6Y71sax4X0/UNQsp7qwtrmZAyLJNErsFIwVBI6EE9K5aWI5U0tSMZg6tGpy1VZo/PDxJLHdM+l+R5l60azv8gcSKF3Ahc8bVw4I54A/hAPZ/Azxza+ILzUdAcxRSP1gjyE8xc4Oc5JYDGAeMH140f2xvhxd+G/GWn+IrC08jTpFjWOS1G0Qyx8AE4+QkEHOecNXiHh9ruDVotZsryaDUYJVjeZwG+XadpY4PGM5+nPXnWph1WpXiZrETjU5eh7/dafd6e1/a28v73ePJwVULvDEMOOSQPU52j3rL0/xLHqMdzo17PHJbvsa1k3ZVS4A2DP8ACWBU/Qjiu2uFT4neB7TW7APYX+0PNGmN6uAxGGx05OGB7noenDeFvB223a61O1LtFLNaghjFlTy20fL8pBGMnvjtk/OVoqMb21PSg1exL4d0VbiS/DBVvxsia4MYzOqYJyAPunA6nP5A1pXEcNvcWyQxyyhPl8xl24yRgA49T0A7CuiWOO3h+SJNiBcHABORknOScZPc9jVe8mSRVWGNXL7tzAAsuM4GMd8Ht2rwKs5Svc9anFJIzI7aG6jtJnYCHLBfLVi/LErz6DJ5HqPSq9/FHDbyX0SKkEbGNo1HAUAYySuMlS3bsfathdOjXyo1dvNZgp3YIyDxxnocnrjqK09Jey8VxXOiyabHpl+Y2vXvlZhDuiVsiSPnYoVnG5AexxXfl2HVSfN2OHHVnGPKupzPxAW28Ew6ONM0TSr2/uNOS8+1XUbXKruZs4Utt24TH3e571J8N/jB8T/h/dJrviLwvdXng2eJDctYaaIY4owpzcIqqBkDDbjwVGOylT4seG7nR9F8Jz3Txl/s09oksMm5JVSdnjkRhwQySqRz9QKy/i9Bex+JY9Iv5nc2ul2UBiYswBW2jYgj/fZunc199SpRcFFI+UlUkm29j6Wt/Flt438UxXOkOl1ptvpQuI7hTjd5zRupI67Sm09OxrStbHbM9xJgysNqnHRc5x+Jry/4M+C9X0+88LzWQOhx/wBnyRX1lNll1K34aCVF/hZCzA55H7vs4FexSQmIFGGCDg/hXg4uCjPQ9qjLmigh/wCPcD0yP60b1XjNNtW3LIvQjr+P/wCqnc+9aUtYnBWVps4hbdRjHT/Izj/PSnMpTOQPQDNTHpQ3Rf8APevI8z6C5QmU7dxPBHHf8a5nxJcqtnPuXegVhtHJP0GetdVfMViyDg//AK6888YTOlqSrEcr/M1cdw62IrWFU8G2kMCslvq+qJGpuT80MRfgY9tmOT3Nep6wo/sm52j5hC3qexxXB+IlH/CrbR8fOIbVg3fLMuTn3rvr7/kFyf8AXM/yru6HnS3GeF7X/iS2BkTy28pUxn0HJznpx61xEjSQfBuM7sSxyqG2AjBF0AQMDoBnoK7rwrM83g3SZnYtK1lG7MepYoMmuJ0+NG+DM8ZRSgjm+XaMcTPiqtoQdbckXVvHtxziRdwBGQMjj8qd4ZWT+z2mlX96xVSpbjoNxB+pPYfdqjpcjSaTpjMckwRnPvsFXdLRUjaNRhN4+X/gR/xrhm9Tupx5rXOr8OWwuLq5uHAIQhEzngjr29MdPeuijRR6VyvguZ30y6LMSftL/wA66SH7q/57Gu+n8KOfFe7UaOe+JfjuPwD4Vm1Fk8yVm8qFTjBkIJGeemRXx9r/AI+1rWrx7q6vZjK2W/duVA5OABnp9f5V7x+1EofQtEDDOZ5P/QRXzGx+VPdO31r18NTTVzjnUnCK5HY63R/idqllbz6TfXsj6VeRmOeKVdwCsPvA9iODnHauXn0bUvMnAspCiFiz7DhsH7wHpnHapvD9rFdeIo0mjEigZw3PQEj9QKxbm6mu7h5ppGkleQAsx55649Pwrp5fZysjoT9rh+errZ6d9u5p2OnP9qeS8iaGC1USOjKRuydqpnHGT6ds4qabxZf7v34hK7vljeFSuAMAH5c9MCptFmkvvD9+txI0wiVXTeSdrc8j865e6XaGAJAKnuewOKuC5279DCvJ4eEVS0T1/E0fFQDSW1xCVEPkq0UcZOFABDBRj++r5yOcVhyxranzSc7M/MW5J6gfln866S5/faTb7/m8u4mjXPZQinH0yx/OuZ8QMVhRQcKzYIHttxWsdEcWJ96pfvb8h9q0up+HtRt1Qk29xHOrMoAVGDKwHtny/wBa3fA+oHwz4g0ueykYPa3SyKygEnnk9PQgdO1ZWjxrb+A7ieMbJpbiJHcdWXy3bB/EZp+jqH8SWykZVp4cj/gWP5VCScW2dPM+al/XU/SWxZbq1iuFb93IqsG9QQCP0NeN/tIfCiHxpoy6tZIsWo2fDMqnMkZIB3YHOB6jpn6H2ho0t4UhiUJEoVVUdAAOBWX4t/5FnVf+vOX/ANAavBc3TfNE7qFp4mNJrSTs/vPhOy+F+oG6jWcLDbrkNKsgPy+o9/qK9Y0+Yi3yFUAnPPv61Umdttwufl2dPzqOx/1ajtXDiMVOtZyP27K8lw2VwlOlq3bc1bPCMs8chEm75GQkEMGIBB9cg/iK7zQfixqdnrnh7T9SnWW0aba7yLmXaVIPzY6KcHpn3rhB39sf1qtqLFfEGn4OMxEn8xXPGbi9DoxuBoYunarG90z6m8ReG9P8Tabc6fqdpFe2VwuyWGUZBHH6ggcg8YFeFSfse+DI9Rklhl1CC0bg2YlUpgdMErng46mvftGme40e1lkYvI0aFmPU/KKkuFG/p2/wr14ykloz+fqi9nUcV0Z5ppvws0nRdLsodJT7FJBB5J8v7sucklx3O4lsjpk9uKxH+FckepRXc7+VZxTieS3t2G1+CpJGOBgliAecetej6H/yC7A9/s0f/oIrSdRIhVhkHrWEqaluaKrLmueVax8M4bi43IJETkhA52n9Ox96zf8AhXtpo9nLdXI2RW8bSM+AD0PA6dsDr3Fe2qgaMZGeK4z4m28cieHbZkBgn8QWsUsf8MiB2YKw7jKg4PpXFLC05y1RqsRUirXPN7bwDd3MIupNOlESqs6QbgC6EDKDHcgd/WsqbS7fT9Q1W0WVftMlhOkZDJl42jJDkYJwU9OmTX0hfAW+m3UkQCSLC7KwHQgHmvBPDLf8Jc3ha51YLd3M0+pWUkxUI7Qm1LFSVwesjnPX5jzXfh8JGLujmqYiU1ZnJeGJoYfDeieGNSs1utM1XWLi1mDuFeCQrbKk6OCdrIXJ5PILDHNVPE3he6HjbxLr2qFLmzhWXULU4DRXQeZY41+cHIjMiZUg/c2HrxzsLG4+E6TSHfLHrckaseoVoRkf+Q0+mOK9J8P30+pfF7TtIupWn0vXNBju9Rs2/wBVPM1sztIV6ByyKdy4ORXvxi4xvc8pyU3aw34ZyaxpNxd+OdQvpNYnvUaKG3ikzM43scsuPlXdEqgAfxHHQA+waFrd14k0Gw1W9sG0y5vYEnkspNxeEsoOxsqDuAPII6g14D4ZkbTNe1uwtmMVnZ65Haww5yojmeZZFOfvZEEXJyQUBGDzX0FbzO9nCzMSzKuT614eOb5/U+iw0YvDRlbVskhOLgr03Lnj/PpU+5f736f/AF6qH/j7i/H+RqZvvVlRfunn4r3Z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467544" y="1779687"/>
            <a:ext cx="6408712" cy="4524315"/>
          </a:xfrm>
          <a:prstGeom prst="rect">
            <a:avLst/>
          </a:prstGeom>
        </p:spPr>
        <p:txBody>
          <a:bodyPr wrap="square">
            <a:spAutoFit/>
          </a:bodyPr>
          <a:lstStyle/>
          <a:p>
            <a:pPr fontAlgn="base"/>
            <a:r>
              <a:rPr lang="en-GB"/>
              <a:t> </a:t>
            </a:r>
          </a:p>
          <a:p>
            <a:pPr fontAlgn="base"/>
            <a:r>
              <a:rPr lang="en-GB"/>
              <a:t>I have a few different roles in school but my main role is that of SENDCO. This means I oversee the provision for all of our pupils across the school that need extra help with their learning. </a:t>
            </a:r>
          </a:p>
          <a:p>
            <a:pPr fontAlgn="base"/>
            <a:r>
              <a:rPr lang="en-GB"/>
              <a:t>I work closely with the class teachers and teaching assistants to identify difficulties children may have and then work with the families to plan the best support for them. I also liaise with other agencies such as the Speech Therapy or Occupational Health Teams. </a:t>
            </a:r>
          </a:p>
          <a:p>
            <a:pPr fontAlgn="base"/>
            <a:r>
              <a:rPr lang="en-GB"/>
              <a:t>If your child has additional needs, please come and see me and we can talk through what support they may need in school. If you become worried about your child’s learning then please speak to their teacher first, but I am always happy to meet with parents too. </a:t>
            </a:r>
          </a:p>
          <a:p>
            <a:pPr fontAlgn="base"/>
            <a:r>
              <a:rPr lang="en-GB"/>
              <a:t>The best way to contact me is via the school office.  </a:t>
            </a:r>
          </a:p>
        </p:txBody>
      </p:sp>
      <p:sp>
        <p:nvSpPr>
          <p:cNvPr id="1032" name="AutoShape 8" descr="data:image/jpeg;base64,/9j/4AAQSkZJRgABAQEA3ADcAAD/2wBDAAMCAgMCAgMDAwMEAwMEBQgFBQQEBQoHBwYIDAoMDAsKCwsNDhIQDQ4RDgsLEBYQERMUFRUVDA8XGBYUGBIUFRT/2wBDAQMEBAUEBQkFBQkUDQsNFBQUFBQUFBQUFBQUFBQUFBQUFBQUFBQUFBQUFBQUFBQUFBQUFBQUFBQUFBQUFBQUFBT/wAARCAG7AU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Ybs/wCT/wDrprL+PpUnsBilx3r5NHTcSNQzZxntUpUbRnp+VJCvPXJHSlb7pzzgev51otBFEgdFOMce9I0IbnaGOfpUL5V/f1xSiTHBPA70rli+SPUqPzxzTWt9o4I/PBqVZPmHPH/6qcSG9+3pTuBXKMvbpz0OKYZCvYYq2AOxx3PcUGEN1we2KaFqV9/TIPt+P40ilWACkDn15qY24VeFx+OfwpnkA9+fRhzT9A1F29f8j+dIq9+gPbt3/wA/hUaxyRrn8gDxS7pExn17gj+lVYWpJt5OBz1/pn9KRvvH35pFnDZO3I7FSD+lOV06bsH0bj/PemFxNv8A9cf0zSMp/wD1fzqUwng8HjIxg/jTCpGOCOcdKNR6kW3/APVSeX6HnHT9am56Um3nH4U0MYF54HFKF7+3anquM8Zp23tzz+VULUjxhqNv+HapPLHp7UbMUeYajGGPb6UAH1BGKft6ihVwOB71WpIzvwf89KguLC2uuJYY2Oc52jP51YKHv+FH0pju1sYtx4SspvuF4D2wcjrnp/8AX71mzeD59zeROjjqA/ynr6V1bDLc8Ufd+nQ+tRyp9C1NrU4C60O+tjh4GAHO5RuHf0+lUWjxncGBJwev+cda9NBPAzx6fp+VQzWMF0xM0MbuR1ZQTx7/AF96Xs10LVTujzjb1wRn/PH1/wAaaw43YGPXkD/P4V283hOxm5XzIj6Kwx+WP8/Ssq48HzRgmCaOQ9MN8p7/AP1qThLoUqkTAjmePhW7dj+g/KrkOvXcPIlJXurDP5//AK6S60G9s/vQMyAZyg3D8x/Ws9gY2Ab5SeO3FRZ9StGdFb+LGztliV/dSQOnp+X5mr8fiTT7j5JiEPTEoyPz/wA9K4dpFG7PK59Pcc0jSY5GcYwOmfzqgsuh3c1lp90rmLZkjP7tvUZBx9PasHUtFdVJgm3dhvB/Dn2+lc+bxkcbWcN7N+I9+/8AKpf7Yu1YZl3jqNwB79Pyz/kUWRSuSTWN3DyV3gdCmcH3/IfrVPM8fGx/X7taC64yH51+UjHHHbP+eaX+2IX6jkcf1/rVqy6mnM1uewjHfjj6Ghsbu3+RTsblI6Dp/n/Pajb379P/AK1c1jzh0f3eRj9KJQFjJ5/pUka/LyM0y6+WI85z1p20AymUHuPUD/I61DtLSKO5NWWXdke30pkK/vhnr19O1KxZN9nHbH5Y/Oj7OCpwSO9TbTnnn2pdue9Vyk3K/kupJzu9KYyvHy446cc1c2mjbnr9KOUdymJD+X4fjT/O28nn61P5Yxj/ACKY0KtjinysZEdjMT39qXaG43cdOeRStb88Hn6UnlurdMimri1E8kHgohAP0NMe3U95F7ncAw+n51IVdRnbntSpubgDnFO4rFbyGUAgodvYMVP5GoLjUJLQBDuLDna2COuODWlNCTGd2Djn16Vzsw+cAHjdnnp16dKpsRtQ/vIwx4OM1KI++enHT3/z1pIV/drx2qYY6Af5zSRWpCV69v8AP1p23njp/nrUnlewH0p20+nFWkSQ7Tuz/npQVz1NTFfQYpCvaqsBX8vBHPH6Uu3vU7FF6uA/XB/Km/whgcjpxTFciZfbrTT8xzjnOM1J/Dn8aAuOQaA1IdvPTml2++O9S/hTdtOwXIyu7AzxTGUqDjpU+0bunvTTGGyD1pjIfquG79qF7DnPT/PNS+XTNozlRz7HrVai1I+v/wBb/PWqd5bw3S4liSTt+8UE/hWgykZ78f0qvNHzgDvnvmmO76HM6h4dtJcmMGBjx8revqMfyrn7zwzOrfuZw/GcMu09c+vX8fWu5mQtxjg8Gs+SD5jjr+dHLG2xcZNHBzabe267pIHdM5Owhvp0+np3FQNlVO+PB9NuD+H1rvmiLKOcdB+VRyWaOpV1V88Ebc++PpUumjojU7nDxxmZgAM56cD+VdLZ+FHkt1eSRYXf5ijpyPrzWjZ6Na288cyx7CrKRjgdRjj2rVZdzMd/f3rNxsbRkpI7Hv8Ar6U4LjsBT9vOO/vS8Fh+fNcyPN1HxLhfeoL77uD1HXqO9XAoqneLlgMdP85qrBqZ0i56fX+tFspaQnHapXTb/nPSls1AyO9Sirk2Pmwf0oC8AU8L2/GlA9a0sIj20FcdKkx+IpNuP881VgI9oPPHt0pu3/8AVU2B2/8A1U3b8vQ+lFgIyPw9qTjjjNS7fxFJt+XBosAzbnip9oz0x2qHbzk89qslR2/KjQCpdE/Z347VzDcyIfXnH411N8dtu5x2zzXMKp86Mnk+mamQ0dBDxGgxxjHv0qVVH0pirtVfTFSD061SBi7RQq/LzR9T+HFL6VoSwK0hX2p9G2q1JIZ4BJb55BU5GOfTtVJYf7rKT+Kn/wDXj+lazYEBHaqFrIXzv5x0z9BRqBXMcq/3sDnqG/Cj7RIrYKqf0NaG1Dj5cfTilaFW43E+xANGpTKK3Q3fMjD36j86es0bdGHvzVhrEc4QH/dYg1BJZDnOePUZH50EhuDdKT+InPFRG1dQADkf7Jwfp0pm2VQeT/wIf1qtSvIsbcc+lNZSvGOM5/rUK3Tf3PxBFSLdIeCSD78UWDUcy7RxjI54qKROCalEgPAOf/1//qpsqlh7fjTDYz5l/dnI5x2//XWfJHjdjv8AjWtMgK5/z/nNZsiDf+GarUpEG3IxnJHb6/5/Sk285wfTr/OpvLDAg8gc460m0L/CeuKZRFMuLdyQQAN3HHTn+lWlUbfvFfbFQyw+dC6n7pUj09akt5C9vE3XKg9a553N4M7bbjAH+H9KfGu4+9GDg/nUsIG4Y+tYpHJck29vwrPvPmmNaRA79uf0rMm+ZvbvQGpVkHYH+VS2qFVJHc5/SmOuPT1qzCp8sc9RQkMOKft/2aVVpSp44qyCIKfp7UuPwp/rR2zj/GnYCPZjvSVIO/r9aTHakBGy5xQ30qTaByKQruoKRHjc1WCv4dqhVcuB781Zb7xoDUz9WGLN/WubjXM6D3GfXpXSazlbM4OM8f5/KuftwGuVzwPX8OtRIqJut8vJqKS5EbEKCx9un4mory6jhUsx5HQfSvPvFnxD/s4SQxypBheWJ4X1JP6flS5rFqLk9Edzd6wlry7qgHvnH1rKm8bWyMVWUs46DKj+vT6V86+Jvi1Csjg3U14V5HlnYu4dhx6jvXAah8SrvzX2bULEli3JI65PPce/enFSkX7NdT7Ih8dQo2ZHwhGdwwR+fp0rXj8SQFQxdSOvGf5elfD9t48vI9hDkhvmBHGRg4OPX/69ddofxWvbbEBlYxjkDA7nPp3wf0rS0kJ010PsQahFPbnbIhPbnB/Kq1m67nx/T/GvEdF+LSyW489dhAAEgGRjIBBGOtdp4d8VWGoMRBKI5H4OcrnJ6g56f40lfsQ42PQ+dwx61N5bL/EDWDHdPCyMJGwGAbdyOv8AnvW9b3Am56EdR169D9CKsgaQy/8A1qXdjHYVN3HH5UhX24qiCE7W6gH8BTfLT3XPof8AGpmjDYOAp60wxHkg89DValXIntVbJ4JznkY/WoHsVOSVI56A5q3tdR1zTWLAcg0w0M2S1EePnUHGOcg1H5c/RdxJ9wR9a0m/ernrj8qbGRGxAUc+gp3DqU7mHb0Pbvj8f0rOm+8cdcYrWuPmU9//ANVZUy84z79/y/z6UIZEo2r6nrTfLz3+tPVNvYZ6ClUfN0+v+fpSLTG85IOfTPPNR2Ku1nDtBztAbK9+9Tx5XODyRj0/yah0+SJYGWUHcJHA57bjjtWUjop7HeKPf2qWFQecZpij/GpoVIHWpscIsnCsT6elZkn3ia1J+Im7HpWa+eSB/hQwKr/X6Vcjj8tQPQYqq0LdQM1a80rjK4GP8aSAkA7Yo29KQSL1/nS7ge9VqAmPX6UY9uvFPopMBhX0HNNKmpdvPtQy+1UBDsP49aRl69alwcCk2+9ACRr+8H1qZlpsK/vM+2f0qVlOc0AZGtfLbY98fXiueWQQzbuw7fTFdDr+fJGPXP61wniXVk021dmbYWDKvfsBnHfGRWNR2RvTjzOxgfELxv8AYo5IrWRfPIO9geVx0APrXzp4q8UPdOFkd/KZugA5yAM5+vqa6PxN4iS7llcyMc5IA6lu2eeleVa1G9z5jB2lmYnCLyqjOCScdcenvRSp82rO26grJGbfeJo1Y5GByQAc9/55I69eKrWfiKOGQuIFBOAJIGw4yT3+p7e9Q/2NM0o/0YylcncB/Ie2P1qRfCtxMDJHFIX3DJjUsR6HGOn413qKSMveex0C6m11alvNMu9V5ZixwMcEnuD/ADNVVu5lmxt8oKcgDhT6DH5Hr9Ko2ei6nayebDG7ryGAU9uSMfjWxHDJdRxma1kQtg7gpOTjkdPQ/oaLBKMuxv6H4kTyjDv687WIJ5HXGehGP0rqNH154pP3Uuwj5gvJ+mPwrzx/Dd1JNHJAWHlkEHpx6dOn+NdPpqXNoQZoWR48E8cMuCSQT3AzSaTI5X1PffBfxQW48u11N+egl4z1PB/xr1fTdRj3RRo4J6DkHj0/PH618jQyGQfKCkgbjBJPXAx7132g+JLq1+zyyzuUU7ARklSAMc49CO/Y1jykygz6Lh1BZFLk/IDt4Bzknp+tW45BIMg/TNcL4Y8S2+rafE0dwPPikZZVGcbiSR+hHT1rqotQRsk4R+QF78d/1oTOexqbh06Gjb+FUo7sSqu5G/3vT/61WopN2Mc1ZI/aP/r00qOp+lSbfak/SgCB1Cg4AA6/rzVNmAl2YxxnOfT/APXWhIpZTxxWfKuLxB6g8/lS6lIjkX0/Gs6dfnz/AA9a1G6n+9WfdKSeuB16VSGypj0+vc0mCvsR+XFPCjd7dCOPShgd2f0oYJguO3X/ADzVKH5ZblQ20CU8Z9QD/Wrirjtz/nisLUp2tr6XDYD4b9AP6VD9DaMj1YfTj/69WI16Y5qvz/WphMEHr9P50rHIF1/qx7mqKx7sVcmkWTAxxTdo7H2pWAhWMKMf4U4Dj2qbaOg6UGOiw7kDRq3VQxPtTPs6+mPxqztoMY7UWEVGh9GOelL5ci981Z8v1570bfb25osO5WHm91zSecOCVYZ//XVzBTBBOPrTuMOuO+4D8M4/I/pRYRT81G4BxSqQx4NWzbxSYBReVK9PyP6/pUZ0+JgSNw4yMHjqBVWHcbbrlvbBNSsopYLNo5Ttk3glhhuvB69acy+vrSaC5g+Ijtj/AA/r/wDWrwv4nubqE4ZjGQQNuR0yB2969k8eXf2eywGwW44Pt/n868p8UafJeaGXiG+SNS+M+hBJ/AA1x1Je8kelh43TZ84XrSSTFl3GTJUYOAPpUmm+HWvZo8hhtGDjAJ5xxx9e3Y12H/CL7r0lRlDyDwTn6/lXWaHoK2iZwSfU/wAv0/SulSSWh1Rp8zsZnhj4Y2MMavNF5jn5gJAGI6d8diP54ruLXwzYxx5+zRjjH3R29v8APU1rafCFhQAc1oImWwB7VDqSezO+FGMVsYi+GrMsNtsmFxjcoP8AntUsfg/T5OtnHg+igD+XTFdCsGR688dfardvDvznp+VNSl3K5I9jn7fwXpqtn7JHu+g/McfWtuPwzp8kOySyjcehUEen+f8AJq6tv8wOOvPNX0RoVHBYevpyKtSZnKnHscNq/wAH9KvWeW0DWk5bJ5JTkkkAdAOew7CuG1jwHrWgyeZFEs8Q4JjBIOB97HrgV79HEWjEmOGHHFEcYk4I46cg0+buc0qS6HyvZ6r4g0nWr2PTpQI53Xcu0ZY87VyR0AB79zXruh+ODdYFyMcENcMTjqBkexxW14t+HsFwft1nFiVTllBwD1yf8+teb3ML2swJX5I5MiIgbDgnGR6AkdP7tO6eqOCVKx7lYXEix5TD5UELnkD1/HIrUWYFg3MT9SMcfSvJ/BPiiaST7Kk6tt/ibJzknqPzr0C1uGzv8wt0J6Y+v8/0oOWUbbnSxSbhT6pWL8kls46/0rQ296tGL0GbcrVC4ULcR/XHf0NaePlPpWfeL+8jOcfNj9DS6gQsAW9ao3UYzzzWgw+bBqndLVLcplHbj19P1/z+dNYBu/FSY5/+tTdv7z6DJHH51TBCds4z244Nc74hs2lvlZc42Dp9TXR7Rxjgio3Uk8HjHoKSKudwoP49aUfTpQB/hS//AKqdjDUTr14o2j8qX8aP5VNhXE59aVc0c076UuUdwVjS7znpx16UgBXjNOHH86OUVxfMHcUu5en40fhSbf8AGixQ75SDxn0z9c8f5707aGZCenQ469ev5Go9opNp7H+lFgJVUqo4yd39KcsZX5T0Kj8ef8RUGWWgTOv1ximgJ+RjseT+eKdNjaZOCQcHHXqearHUCq/Mo9K57XPFEdjlSfvZIO7ptOSCfTj0pSaS1LjFt2Ry/wAS9WihmSBGQucbueRjt+orC0cLcSeUyCVHVvl6Agjj8/61xviPxA+say5wzr5oVS7Hk554yeAc9667TWFtNKTx5S5Un/ZA715VR63Pbw8LRsczcaGLEMj8urZ745AJA/E/pT7e3/dk4wM8dPWtTVXWa9fbxy2f8fyos7dnbBXjOfbmtIts9KMbamhYw/KCR2zVuJQeRz2xTUU4/SrUMZ4x06dK1S7mo4BlUDqOtWrUsrHjIPAqOIFj69qu2kPcjpzWiRm2Tqq8ev5/5/KtKGNdoDCs9WHmKD/LtitiFehNWkYy2Ej2eXg9u2f0/wA+lTQwBsZ+v/16f5atw3TrUyKM/wCfzp2MmL9n3LgrkV594/8AAkdxbyX9opRwMyLGM59wM16RG21R83FLIqtFhsHd2oRjI+a/Dsp0/VkRXOWIAHJGTjB/pXtul7Y43A/i5PrwBjI9ufyrgfG3g06Fri31tETbyPuVcHCng4Az0Fd1ot1FLpcEo3DzFxtJJxxzn8u/oKZ5tZam1Yqu3epyjcD+oPNaCgmqloo2gBVB5zjHb/E1fVflrRHHIbt+U8Vn36/cIGfmH861FXrxVHUF+X0+YHP40WEiqyc9KqXSZzV8r6/lVW6XHApopmaVxnA6fWm7dvfmpmX3prKfm457VVhEbKR05/z/ADpnzfwg4qdV7YwP8/pTfl7tg0jRHZY544H0o2+v86djik/StLHMJ+FHtS470baVgEABNKtHXpSj86VgEPHanYFL/jRzRYA6d6Ue1G32peTQAfxUu2loX6UWAbgmkK5p9NPHSiwFWSHKkdPc89q8Q+I+sXVnfXEMieW/XKt6jBI9iK9g8R6smj6TNdzAhIxn8zgc/U18z+L9cn8VapLOHzn5QvGdvQEjPXFctXsd9BdSro8jXF8JT/q4m3HOMls8Ae+T+ldxNcssVzg/OwwOfXGea4vTIGs9lsoy45bv8xxXQzeZJMYxkluPyrzZ6vQ92itLl6x33VxJL2J/rW9DDsGKzrQJZxooGWH5VZj1SPeVyobPC55+prohGyOw1YWC4FW1G5eKp2dxBNkBlZgOn1/yavGMqgYdMVuiGPjXb0P+cVoWq8eprOhYZ689K1LE7pAeAB1/x/WrJlsCL+8555x+tacMmWAHb8+lZELiZlfH3vm7nrnrWtZxbu+aohotqc8e3epRGdo2n8KbCu1c+gqWBu1OxkyWNflXPbg/lVhIxIpakXHHelhO3IH+fanYwZn+ItNW808q3T8fzritLtWty8TS4aNiGUNjOc8gdxx+gr0+4hElrjHGK8Qm1z7F48kgEu1ydpUsMdeg56nJ/Km3scVRXueoWNvOsYIPyYBBfvnnPX+daG6aPkoHH+ycU3TX8yzTHzN3xk/Xn61dEeevX9K0SPMe5DBKZN4MbIR7cfgaqahGWhfkjjPFae0jPFV7qMOp4HSnYRnEfMKr3SHBq6U9KguUyvqOtFimZbLtbjk/jUZUkDn3/wA+1Tsp54zjpTWX5cYxx/Wq1EiLop9en/16Qw7uWKqfT/Jqby93T60nl7ucfr/9apLR12AaQjueaX+H3o9sdK0sYCbaO3TnpR7Uc0WAPuijmlozRYBPrTsev0o9TS/eosAnNOxim/dp200WAKX+Gj7tIzcUrAJz6UxvlX2605pBj17VVuLkL1yT12qOaTGjxn45eMLnTJDZI5jjYDKsCFZSABj1yc8+xrw+zuwt55yMN2Thenf6diP5123xs8RJrniSVItjRwx+Wgzg/Kc8n6k9q8zs2EimTqent3BIHsD69q42rtnqUtEkd74TVri4nlIzhs9+56/nzzXVxr5K5XlzzWL4NsTb6TG7DBcbhzng8g/lW35gDc/SuXl97Q9uktFct/Z5HjyH6jHv61kXml3LSEqCE68f59/WuktZB5YwanW5gRgHkUH0LDBrVaG7OLknvNPKAs23/AD9a29J8VzqoEjb8dm56/j0rZaC1utwjdCQecEda53VNJ+zzvIo+Xpx0+tP0D1OstdWWZQw4Oemef5+9bdlflYnYcFVJ5Ptx/SvL7O8CSgb8MuAAx/z/k12Om3PnW65yS3PX6EUX1K5dDpLB/lznOBt5rYsrpYYyRj5eMfnWVpdq8iptPJOSOfU1Lcxy25kj2557dOmR+ta81tTGSvoaA1mFY8sw6+/T61ZttWtH2qsq8/T8q861K8LB14HZhnnr/Sufk1a/kk8qPdweoyO/XIHbNLnE6eh7dJqCRrlGXHTqP8AGrOn3Imw4PNeW+HNQ1FpQs6Eo3POcjn1/PtXpWk2ssaqwbIIzyvHNap3OWceVHQBh5RBGRivlv4j6kuk/Ec3Q+UAM8jSNhUVWwMH1P8AXivp3ztq7SOfavif426pNceLWaPcw85l8stgn5+OccAADp321dr6HFI+wPB99BqGg2lzb5eKVfMVu/PPPPWtzzF6nIzXlP7O+vLqXhm8tGIElpMvyZ5CsoI464JDdff0r1lcM3oK0itDyZ6Ssxm5SKrzYx1/CrhjHOR7VHJao2ciqszNGaw6f5NVbhTyRWhLa7eQzfSqtwnWkkUZTj19eKYR2/rU0ikMR2+tNZe/4/SnYCFV/wD1UFT/AJAp68+xpeKRV2dF5gzg07zB6jFV7y1LDzIwT3bH86ptHMq/x/z/AK1pYxuawIpQfSsfzpRnsR6g05b6RfQjp3FINTX/ABo/hrLXUXxyuD+BqRdT+UkqR+GaA1ND6Gl96pLqUeeuP0NTLexN0I/SgZYpf4qgEyt0YcU5ZlP8QoAk6fypjNSNIPrTGb/CnYCOYHg5wAfw6H+tVDMspcA99p5H5fjxVmdx5ZJ7HvnrWDfagFjcq20heF3ctyecfX27VmzSJ8e+OJJn1a5ldG8wyMe4zk559MGnabbtM0EMY5kYDPJ6nJ/U10PxG0xYNalIBKM+SBgA8g9M9Caj8D2Jm1xdy/LGMgYwBgdB75zXHLQ9ejG7R36wLa2kcaDCIAoH0GKxrzUksTJI4LbOQqg5JPAx7muwW03KexAzmua1zQZrgyMHWMHjcq88/wCf1rkW57UVZHIyeOI2lSO8Wa5uG5TT7ZiAMjPzEHnAHf3rG1j4sXHh5Yp5NDigtGmkgXcyH54xGzjGcjAkTqOcnHQ46iH4emzniurRDLL3bOWyepPP8vSuQ8ZfC+bWLiadU37vvHOCpBGep7H0Peu+jGEtzjryqR+E6CH4kaJ4gaOOW3FhcSIsgutNcjyywJ2tgfeA65B6mrtr4wvNJlEF5Mt/bTcQ3S4B5zhWH97pyMVm+BPhuuj+VLcQ28cao3yFgSzEEc/QA9+9TN4B1FdQkWzuY3tWfIhkUlduBkZ/z0q6sIrYrDTk17xozXwN2k0fAY4K5/z/ACr0HwzILqFWzluAQP8APT/69czdeE41hthEpMqjEu0YXgDBHP8AnitrwwrW83kkEDp79fXNcTVmejB8yseueGbQSKhIyCcYPT19Kj+IV5BoOnmUriRuAentVzwrKojTIA6D61zvxi0u51aOOO3J3FcjsODknr9K2avE4pP3zymfxDHPOZJptilum7HX/P6VraL4k0VZlR72DfjARpFBOCMgDPv+teFeK76OHUnsri6aUoxDQwFgSeQctn1Hb9a5/WPHU/g6zzYaPb26b9rvMm4liOCeOuCOpojSk3ZGs6kIK8j7X0f7PdoGiIccHdGQ30712ujw7VCsTjGOOv48V8PfDf4weIvFVwkOjeHlvTGvmyNZsIpiAMkJzuY55+XPCklcBiPojwX8crT7QLHUpyG81beW3uAq3NrIWK7Wxw65/iA9K0d6fxI4eZVb8jPXtQ3LjaMj1xn9a+F/iWZf+EwuEPmPsvmSOVW77uFPHcDt7+lfcayfaGIJ3JtypB9cV8VeNoxJ8RtciaJXjgvpHlWUkYILAYyOoz29q1j72qOSeh65+zLNPB4n8RWc75VreJx7sGIJznPBY9R619HKox6fzrwn9mPR3a88Q6s4kPnOkXmNxuZc7zj0Pyt1/iFe9bT0x9K6EtDyajvIjCnuOaVl4NSqvehl4qrGRQlziqFyvWtSVM9qoXS8GpaAx5FO4nFMZT1x7VYmU7ulRle5pWGiDb/nrS7ff/P5U/8AQ0nH+QaLFo6OJvfioWgjLEAY59TilQ/LxUbNz1xzVswHfYwejt+dMaxP94H6r/8AXqRZe341Kr/40rAUm09uu1D+YPSmNp7f88iOP4W/+vWlu6Uu7pzSAyPsRH8Mo/DNRPaerAdvmX8K3d2elG4dSKOUq5zxtWX7jKRjsxFN8u4jxt3YzjhgR61vtHG/LIp/CoZLOBv4Bn2yKOUZgtcXMecFv++cj8/wqJtZnjU5KkHpwR/Stuazj7M6D0VjWfd2PynEpJ5+8Ae2RSaLRg3WuTTkiT/V5wqI2O/Oef8AOazL+6CYNvG4wNzLljnsMehwD0Fat5pe0EeYoBbG7bjHfJ5Pp2rn5xLDvYRLKMbsq2D16Af/AF6yldHTBJnj/jy4S+1qd0DKAcYYEHp0I6547VL8OUH2yXjb8mSDnPUD/P4VT8XM9x4inIVhul5DYBHPce1angvbb6hImeWTAzj1z/Q157le9z6CNHls0ehwruOOvtVl7aJlwRg9vas61nOc5HpV9ZBwCefz61mj0VDREUOnxxNlbePGeGibb+J461PLZxNFhreQ8dFVTn/P1p6scccelXIssi5/zxW0dNhSpdTHks4rjG20baOAG6Dt0/8Ar1dh0VY4y8gEQA4UdfpWvGNrY7Cq15P5gKr261pra7M1DojJuIYo1yh4HGCOTWbpcZN87gYGcVevpPJXLcZNJpqqzAjvzWL1Z0xioo7jw7J5gQrwB0/xrotZ0caxa8khwMr+VYXht1WPJHIPX6j/AOtXaWrCWMEflXTFaHm1lZ6Hzl4w+GNneasZZLWMT5zu2gBuSfT19a4/xB8HbLWrS4jcSW5kOGVQHUtjGcE+mOhHSvqPVtMhmcmWMOmckHpWE3hmFWDwSlMdA3P65rSMnF3RnJKorSPEvhV8Kbz4d6tNd6ZdSiSRWVSj7FCMQSG2tk52jvjjpXdah8CrfxPDd6neyH+25W8wXIbknJJDexOePc128Om3NlMJBPCV/iDqQfrnNb0bfao0yG+qMQOvXHrSlKUnqYKPs/gRB4V0u703Sre0ndJHhTYZCDubAwCT9K+cPix4b2/FK9gTOyYrP8gznfgsD8p5JGOv8XrX1hZwkw4OWI5z0NeReNvD51D4xaMWfyoPLSR22nHyM5IzkcnAXr3FVTVtDmrXabO4+HPhs+HPDVlaEESCNWlVcAByCSBg9AMDj0FdZhuhGPrS20W2HcOnb/OKsbQVrsseG3d3K8eec+tOK05V4P1P86cyjrTsSU5l/wA+lULldorSlWqFwOopWAxbiom9KnuOGJqA8fWlYsjbP0pu6lY/N70xgGOf8/zpWHc34/u59qY3epVXC5qI80zEj+79akRztznrTG6GnKvyj1xQVqSbzxml8w8elM56dKPu07CuSeZ7UnnUzPHIpjN8tFhkjT9eaia4x71DI3y56Z6VUlmx3IosykW5Lj3xWfeXJ2gg+v8AL/8AVUM1xjODzWTe3xVeuccVLNYhqV1uhkyW6Zx16A1gXdwbiP7mO/U89eB9c0txfedncN/fGePX/P1qs1wpZEyQeR044Gfy49O9csjrgjzbxNYGPxDKyj5Cpk5x6dufWsnwzfeZ4ojQHIRWbGT3O3H4Z/Wux8brbSTW8iMQApidsnHOcfgDiuQ0PQ30nXLe5Mm5JiY2TaPXI5z6gdq86WjPqqK5qakeiW8nPvnNaUcucgDluvSsJZvLOc8ZyRVpbpl+7+HanE76cb2N6GTrk9easwz/ADD0/T/OK5+G+O7JHNXPtwjy3OSMY61sjdwOm86NVGXHX3/z1rD1bWYrNSkZzIxwD/jXP6p4ka1jb58Dpjv7CuD/AOEsafxIkNwSEIz3/AH8aJPQxVHU7y6kmvpk3v8AIDnbjmuh0m2AjQe1efTfEjQ7O6FvcXsUEzHaPMJAPOAM/X1rstP18SRp5aqUYZDDkHjr+IrNO+oTi4q1j0PRYyygAdPTpXWWbNbxlsdB0NeeaHr3kzLgjHTGfy4rurHVo7i3EZ4djn3/AA9q6otWPJqxdyOXWLe9YxgqHU4K9Dn6VUaMsx7D/wCt/OvKPG3iqXw58Rbq0Vz5TqjrjoMqCR9ck12XhvxNFdYLupGMD5uOvalGV20zo+ryjBTR0q2Pmy7++Ovf/wDXW3YxDb056VQtbyK4UFSPSte32nBHTpxWmhxVL2tYu267QfeuT163jXxTbTuFO63MRyB3Y4AP1rq9wVcE5rjvEUrSa7EEVsIqkEEAFg2dufcE/nTXxaHnVbRi2zrLO6VoQpfJHGTjnnr/AJ9anWZeeeKwrOETKxjDFM8Epk+hB4zkEVb+yFSBuXPuzCu9bHgs1VZccHNDfdrK8uftJv74Vwf6U3zLqPruP/AQf1z/AEq9STQk71Ruk6+tQNqU69VUn3yP6f1p8VwblWJGDnB5qQMu6X5j+dVTjqKuXS/MfaqzDjg0rAV5BjtmoP8AeIzVhlqLr/8AqNFirnRlcKfrn/P51E1TsPlAzx19fzqNl96RlqQyL8vpzUmOnekYfMvrn+lS7fXmgYwLuJ4zx0pNv4VJjHal8sswUcnpTswIWztx+NQSDP8AOrUmM8cDoKrykKhBHJ5zz/n/APVRYCrO3/1vyrPnbHNXLhuhJ5z/AEGKoXjf3OAPU89aZSKU03zEfhzXP6hdbVdSMnr/AJ4rSvpirbemBj/P41zmqy7m3cgYx7cf0rOZ0Q3K7S9DnjPSq1xeBsMcBYzks3Q8cj86haQ7cZ4/WsjUrxo4njU/KQOfx6f59K4KkrI9GnG5m6jdJf3Zt84Ei5GcdRz+gzSWrMt3CgO8IQBke+M/59a4/U/E8ei6tbXE+RArHzckkhSCpOPbIP4Guk0zWLC5uoJILmOdJX2oyMGBJ6AGvPknufSYVrk5WdG3LtntUsc4LEZ6euKjk+ZuOOxqvIrlsoePbFNXPSgy81wY5ME802a8O3APPTNZciy9Wyx6/LnP5UkCSXMu3dwOpOfy/KtTVySV7izQPM3mk7j0X06detcxqehGG6kl2E55LH+n0/pXeqiQIAeT36U26s47qI4HbND2sYxk73PLLrwzp+oSFrqFZHPGfoc12ug6g+n6a0UTZSIZUHJIX0/DH61VvPDM7XH7sHH0NWtJ8E6pLMPKdok6scZHXByPSs1fZG0pq3vHoPgmObVrf7UV/drxknqSOn41qPpfiJNYN1LqZFpj5bSKJVUDsC2NxOfepfBPh250sIJ7l5QAMKQAo6dB71381qs8JO3BxXQoNnk1KnLJ8p89fFDTbi5uDqTgm4Vvmf2xjH0wP0pvhHXGjCiRu3B/+v8AjXeeONJaaGVdm7gkfL6Y/pXmOk2/lzmPIHcf4fh7Unvc9DD1FKHKz2zQtWZoUYcAfe75+ldtpd5uXHXjqfp0ryHwvI3mKm8Zbjaxx0r0LR5iCPUcfpVxkcGIir6HYNNlcdc8VlXFquZ1l5Eh83PHAxxj3+U/nVq1X5cDp+lS6jCzR7wADGoPAzkAc4/AdvWuyiup8xjJWtEW0t5I2kIJidW+ZVICsMgA49MAfrWpb3RX5ZVIP97nBqvCx8yPA5Yc5+n8uBUsal42U4+8flOPXGPpxXajyGWniikwWRXx/eGarzWUEn/LMD/dyKckjLxs4xwR0+lWBGfLDd+tVYgw72MW+9Fzt29CSe/1qnp43JJ9en9av6yu3J7lD+hBrO0k5aQZ9D+hqbFX0IbxTziqbZAxWheL8xNU2U5piuV5F9uKbtH+RUrKQKj5osM6BgMDj3qJqsyqN2B26VC3So1JIVH70VOAB24piLukP5VPjijUCPb044pehJ/GpNuMA/X3pm0bTj6UC1IducDOM8VXuO/txVwoNvv6f5/zxVWWMyMABksfagZnTY5Ygkf1wcZrIuyFyO3TP9a2r4hkRQNrKMN78k5Pvg1hX27oMkcnv6c8fh+lBUTI1KYMisBhlXB259cDP5/yrl9QmHlk55PAOfX2roryTzo/Jzkljjt1Kj+h/WuSv5P3Z9fTvWNR6HXTWpWkk/dngAjqa5jxBdmNH29hj+Z6evNbl1KI4+T2yRn9K4jxNeMFfvnjrjj0xXkVHdnr0onB+LG+2LcggkFSBx78gfhiuB8L3Daf4y0eXdgR3UW5jwPvrnJ+n8q77UmLQuSck88ZHvXm2rRiG5kZeiggHOD3wfrwevpVUtmmdb0aZ9eBTuPHFWYYl8wAjqM9/wAqyvDmoDXNKsdRX/l4hWQjOQCygkZ9Qc1r/MJo/wDP+etYep70XeKaLyaaJFLAZ4zj8Kw76T+y4csuGIznnv3rstJcY9+lVL2ygmuisqB0x3FaIxlJ3PLtQ8f2elljcXCRjPG7g/5xUNv8Uo5rcSWyCWDp5oywPHY1jfEz4N2N9cS3FvPJbySMSeSyjJPAGf61nfDm7m0LS30TW7fYsbxpDcrgo6sxXJOONox19TVuGh1rmirqN0dpZ/ErEwMgU45GVwfriu68O/FjTropHPH5AxguuCOh/Tp+dalr4F8N+KryweNIkEKktGozuGAAPwJHUetXp/gLot94gtDC7W1ntZp0i4Y4wBjnGef0rSMJI5pY/C/DUi0yxb/ErSbd/lZ5Fz97b7/zrtNL8XabqMQEc4yeMHjtWKf2ffD8epRyJNOlmsJIjaQg7gT82c/3cV8//tHNP8NbXTbfw7fXZ1W48tWkXDjneMgY65UdPWq9+9jn9phcRpTvc+gPFt7bx43Fdp5ByPp/hXj2u24sb4Xlv88RbLrnOM9D9D/hXnHhOP4ia/dQ2+oaissTDMjMp+UEHpjAzmvRtE0HULPULi3uriS6iZQVzn8vrWUk1ubRh7J2ud14eh8y3gnxy4yrD3A/Xmu/0tNrDjJ9emff9ax/DOli30WFHGAF4HfpXR2K7VjPAwOe/wDnvUxOSrK7aNVbgWsYYj7zKv5/hW+FE2UHQgMPTGc/1rg/EV48cmlRRZB+2xlsdSM4/XP6V12hXbNvV9uF4B6HAz/9au+hLWx83jFd3Lm0r5ceeQSVz16Y6egJ/lVyPK+4AA5OT+NIsZuAX6H+Fjz+npSQnJeNhznHXnnkf1r0UeO2OVdzYPSrDjC/1pIV/eZ9D/n9almX298elaEHO64uWjwP+Wcmep6AHP5CsvQ+ZZh6KD+oHp71uavFyjEcYkUHnuh4/lWR4fXNxOo5zCf0YH+lTYvoLeqM/rWey1sajFtb8KzGHXFBKKz/ADdKj2n/ACKsOo7VDz/nNBaN1+/X0plSsDTG+8axERwjLsam7/3u9NgXj1qZV6/lTQtRu35Se/SmEben+eKlxwB260j5PU57VQakUmNqY4O3B49z/Qiq8n7tXyv3lwp/r+h/OrLrycDjrUF0eAOMKuB+JJ/qaBmPddDWPfFWs5Vbkg5XJ45BBGPU8flW3d42kisK4UZkyOAO569OKzZpE5e6kKzKwOCGz+v/AOquYvMxrJxx2PSulvmxJ8o3Fef/AK9c1qY/eOc4A/h49K4qsrKx6FFanP303ytySK8/8SXW8vtbHUH6dT+FdprEwjVgBx69+lcFrTgRt5hwBwQPbtXlSd2etTVjnro7oXHUsOn07fy/OuJ8RxgLnozfQdeOfcgmutmYSBTk4zz+fT8q5TxhcJGFVDkg4IxnkAYOP89q1p7o6mvdPX/gD4i+1eG5NLZv32ny4C46Rv8AMvPru39fQV6+csob8M/pXy98FtX+w+Kbh1OIrlVjlU9jk7T+Y9O5r6YsJvNhAPXpmlPSVj0qDvT1N3S5ip61HeXPl3jA5AK8frxUGnsRNt61NqVvuaJ8DuM459ufz/OkmU99TL1qzXULV1bq3Ge/fn+dcOuh3HnlDHwP4iMD2APrXoEzkKMc1BJHG9vjHJ9ea2i+53Yeu6enQwNDvJNNuRJCxjkCFd3Q4PUZ9M4/IV3ml+ItdW486BfPBXblhkrzng57j1HauGn0WZZt0DnB/vdc/WtjS9e1bT1CeSHRW9M9x0/DPU966oSj9o3xFKlXXMopvzO31bxF4mmUJMz2yFdpCqM4Pr+H8qqW/gWTUm/tC5QSzscjccscHnj8utQafPqOr3AadSu4feYj8sfn2r0/QbfZAgJzgAZPsOta80DzZyWGj7kUn5HL2/g2HTNOeYxqlw/XpwOwH+e9c21qbbUVQry3Neq6ltK+X1zwa5O80sya7b4X5EXk/U8fy/WuSp5HnRqucuaRqQwmKxRR1IwBz+JrQtgVUc4HSqszKbjbnAXgZ/X8azfGXiJdA0krGyi8uFZYUyAeBywHooI7dSKxWmplJ9SlrGrC8unmgcPHDLHskXBxtcZYe2SevtXf6XD8m8MSSM/Tn/8AVXkvhnF5pMyB9+VJXpnBBIOPrjrXr3huQXWlxE9Tj9cDH+farw8rzPGxS0udBaybowM5I6+tN2jzt/Q/j2xn+lJCfJY54GM5HPp/9erEY3Ak+uOte7HY8OWg9MKwJ5AOSP1qWZT36kDJP0FMVem7jt+uM1JJyoJ54BrXoYmVrEZkis0HBNxtJI45AH9awfDg/wCJkQTjMUg9/ukj9RXR3wO2E/3Jkbt/eA/rXO6ONmroOmfMHbupA/HJ/WjsWti9qcf7xzjisd1Pat7UFHzY46fyrFZfm5pAVnXjH5d6j2/WrDrUPlj1oLNo9Peo26VKeB71FL92sbE+Q+Jdqj3qRcYFNRcKBUmMfzpj1EVRk56YpnVqf0H14o3bUfn2/r/QUEkW4Zc98dP0H+faqM7CrjOPLJ9/8ay72Tap568f/XpMtGde3HXH6f561g3lxtb2IxwTnnjH45rRvpsZ6Yrnrqbbz37DtXLOdjqhG5k6pcNyi+nGfr1rndQVFyN29+p46fWtnUJzI5IJx1z1/X/PSsO9kEULgHc/cn/PpXk1J8zZ61ONjk9WkUZc4x09Sf0/zmuA8QMW9wegHrjt9SO/rXZ6xN5zEg8DgAc+vP61ymoWZkXdgkk8Hv8ATH1/nWK7s7I6HORWu3MknIjXJzxlsYAP456V5r4m1Bf7SALZCHLdcce+fQ/rXqniDbpumyKXBc8855Y/0AFeMa5btJd8gmRn+YA59MLn0x6etdFJXd2aTlpZGx4OuvsOrQMpw5UEjJ9Sep9j3/xr6l8L64t1axM2Mn5W9Mj3/KvkbRrh/wC0BycAAcAkjHT8uPzr3vwVrQ2xozcSDAHA+YDjv3Hp7VNXe56eGfuWPZoZgt4hPRhkf1FajTCRdh6Hn/69cdb6ks1qpUfvIjkfQcY/z7Vs2OpLMwLMM49x/n/69ZpnS11NK4t9se/Ge3/16z1VlxzkVu2yiSMhhkMM1Ua1/eFenPB/GtVqQrkcKLJ1Xmr0dum4ZX/OKkh02Ty89ieCP51pWumyKB8mQe/B/CtEmRKbXUl09fJXIxnqM+1dlpV4VhjzgcfT9Kw7OzO4AKAeBWntMCAAKR+Hr/8AXp6nFN8xp+Z50nr3pjwhZDL1KjP5UtmrDk8DtS3TcY/zxSZhtoUwqKHmmZURQWZmwAMckn2rw2fxk3jXx9e3KtIdPhjMFoAxACZIZ8Y/j9x3A9qvfHT4mJD/AMUlYPunuFxfSIwPlqVBER75YEHnt9a4rwTGbe481+DhVLexIXHPrkVzzbsbLbU9V8F3AjVAD86k7gRnjJxnnuB+lexeFJkhge3BP7tsrxj5TyO31rxfQ0+z3iY4SRc/iBn/AB/SvWNHk8m3iulPKjbIBz8pPX8DVYd2mjycVG6O58sSD5eigf5/Wp4x1FVbOTzo+Dz69qtAtu55Ocen+ea+igfOy8yQr6inMMr6gce/Sk56Yp/3lNboxM3Vmxp8mM5Vlb8jXP2+IPECKeAtxtzx/exXR6mgezlBOPlJ/Ln+lc9cNjWjIeCbgHP1bNGpSNK+x97g5/w/z+VY0i4Yj3+lbl9nc4IwQcEZz3rGkHzH9akZAyjBqBl5/wD1VYao26//AF6pFI1uahkXgA9zipumajYfvE9Ov5VgLUlXtTl6UgOKPT86BCPUbH8qczDuarSzbf5VWo7DbiQLyDx2H86xbyXzFLE8dKuXU+0HBye/NYl9dbV54Gc579+Kyk7G0YlC8lByepxXO6hMecnocVoX10u04PbJ9K5q8uiZCc59M9vevLqz6HpUYdSveXBiUnODXL6tcbsgcjp/jWhfXALbiST2+o6HrWRdbpCO2T8zHn+nuK89npRRg3cYzgnIHUYqsNP+zq80v3iuF9s9R9cfzroodNEzHjzG+9uYAheRg9OprC8TTAK8CkqnQkZOPYe5J/U0r9DWJ5r4muDcyKQCSTtjGAeQcFsegOOvoK86vNNMcwDSGR8bnckE8dycdSSa9V1KzPnF1iBnIwq54RR0/HOf1rktVsRYxSswysfzNuxgkD/Pf0rpjLlVjRR5tTiLO3EeuoM5ErYZj/d4GB+IPevQ/Dd09qvlO3KtgY+vBH5GuI07T5PtVu4RmfYHyW7gk8n657etdnpsbMxOfnVsjgYIOcD8OPyrKsehh9ND1XRdWNxCsiHDfxD3xz/+uteHUmVxxt7jk4+lecaPqTWNxhxhSce3/wCo12cU4lXI4z+Nc/MemrHpegasLmMDOMcYrZ85OCRjIry/S9TexmVw2QP8/wCNegaVqVvq1vxIUk/XIA5NdNOSehEo9UdHpt3u+Uj5QMYP6V1NnGky5Zc44GDXD2tw9u2GZSfX9K37DVPLOd/J4PX0rqi+5x1YdjofsvlkFRgZz+tPhV5LpAemcc/zqGz1a2l+V+nX2q4t5ArFkPPf+lNtHHJNbl2RhCoFeW/GT4wWvw/soLK1dJ9f1D5bWHP3ByDK3H3Qffk/jjq/EniVdKsZ7hhkRqX25IzjnsOmPY1+f914j1PxhcRa5q939t1CeSWWR1BAOGBVVGeFAAAGewpcvVmC1Z2tm731/wCfcXDXN5K3myyN95pWyzE+/LflXqHhnFvp0+/HmEqVbjjLKw/ELj8zXn2lxRLqFltceUzZVlIKvvDEMOeTgnoe5r03SrNoZhA5BMiTSPtUDlVYgDjpkenrXDUd2b3PTRZhZHZVwSd6g9OucV6H4RmXb5PykFRknk8+v4H9K4aFtykg/OpDbTjnIyOfU4/Wt7Q7wRTKEbGDjA68nI/X+taU3aSZ5dZcyPQ7F2sZvJbOznYQe2TgH3FbMTFmJyD3zn9awxJ9qhRlwSDkZ6dM4J9xitCzkG0bCQp5U9PoCK96k9DwKkepqelSDO01EpO4H8+KmX7p/OuxHIyjqA/0OfH9xgPyNcxfMftqP3+Rv0FdXdITDIvqCP0rlNQysyMOyIT+AAoY0bOof6yTj+Jj+prHlXDGtm4/eDcO/PPv/wDrrJm+9RqCK7Lx+NRbanYGoWHNMZpNTB/rh7U/ccZxz0qGPLSMf61zlaljdScDNIzd/wBKhll2qc8VWowkbaM1n3EwVSByaW4nHOW6VjahqKxKTnb2yfp0qG7alRiM1C8C5UHPeuZ1XVljOA3Htn/PaoNU1jzGKIzEnI9/8/WufuGO4szZOccnP0H8vzrzatXoj0KdLrYmuNQebPGE6+3bGfoaxb662iQ+3X8egqxLc/w56cH/AD+NY+oTeZMy4OA3T/PpXmyl1PShG2hE0m6TOcj6/jTIbc3U2XAADcDsTnjPsKTy2wNq89yT16kjPpWjabYlMrEmOMZLDjPrj8c/nWdzdIqagw0uzSOM5uZTkseevVj9MVxsy/aJCVbjoO56dc+pz+lbGtX0l5I7jGW+Qey+uPxH5isK6uJZJPsttxwTI4bDYx69jj0oXc08jD1LYu9Y/nkPHmHnnv8Ayrj9chLQhM/ebLMc54JPr9PyP4dxcwLJ8wXCLkKv5c/ln8xXI3i+ZIwXO0LuCnjAx0I9Rn1701LU6YruVdB0VLjS1ZI2R1Rh8xI7E4xnpz3NacOl/Z5AVTHbP+e3StPwpalllj5yvUcdiO3vkV0d1pIU71jwWHGM/wA/pUybZ10/d0OaWw85Nu3lefTP0960dHmbYYnzlTgH2/8ArGtG303MYOM/qf5euKtJoZxvUcHg9f8APWsNTsjLuxI2I5xwOavW108UgaM89cVNZ2DbhG6nJOM/59ePzq9/Yj8MFynTPfpWkX1H7Qlh8TXKR7SuWx19f/r1r6b4gnmQLtYP3wRjvVG18PNMQElx2OcGt7TfB11u4ZSv410KUuhjKpG25t6bdSXCDyySxPIwR2HTnrXW2OnyiENKxCDkluv5VB4b0VrFQHRSfUAenrWlq13iB0Q8KO3+egroim9zyqlTmdkzzD4sat9l8K63OGK7LaQrgkHhTjB+tfGfgWH/AIpPTC7BJZTNjdkBA5JBPHUjH4V9V/Gx4x4KvUkcKsgwxZivQHjODyfp3r5i8MzJZ+Ew0ys8iupkj2qjAMxyoAHcEZweORnrW0vhFFWaZ6RoqwpNp0IjIgs4rdkZe+0KC2PXCnjP+Nek+HZJf7U+1MDPE1rKT/seYSoOMdi+fx9a8rurl4NT0eKNyBNEo2rhcAsuMj146+zV6foMf2i60tXj3DcrNgklVTIDA9cE4bBHQCuKQz1OO6VdWePcASoQgZB4ABP4ED/vqtaxm8q5jLYG4YIHBBxkHA7kk1w/9oFvETlTvHmbic8bSQPyyF612LsPsqTRkfeADegLcEHHXJb8qIanHUR3+h3x2pE5I528kfgf5V0tnKWlKnlHBbGc4Pcfn/OvPtLma4jRh8j5B24IIwRnv0J/pXaWshKq/OV+Yfyx+IzXqUZ62PGrQOhjYpjqU+uasqdwwDj3/GqtuweNGH3SMg/jVhVODXqxZ5jQyTkEH8a5G8U+XEem5M/+PH/CuuYZOPw61y2oLhYhyNqsv/jxqxI1/vQxtjkov/oINZVyvzVrQ5aygYf88wD+WKzrkDcaWoalJlqJl561ZZfzqFutMNSZpB0xz7VHHJyx/Csa48RWlqxDy/MOcAE1izePrSI+Wrjce5YD+tczkl1OlUpPodlJcBQTnn9azrrUo04aT261w6+P7a+YrHvkGcEDgDg+vNLJrQbJMWUYfKQxJ/l2FYSrI6Fhp2TfU3rzWIowcHJznv7/AMq5XWtbZ432Nz27f1qrcag0zDBCA84ByTntmsW9uBNnD8nptP8AOuGpWbWh106CW5FJfmM5ZsOx9ietVJLgqyEnqM85x16/nVdszXowSUB+vboPyP61FcXXl+YwGWHyrn+9049gB+lcDlc7lCwTXZXf0YquTtHPQgDHr/jVZpjuJ2gDHOB7dP8A9VQo25fJiQ72+ZmJyc5Az1+lJcSpkKnOOn5d6g0SG+c7XBcHkDIyeM9gKt6hceTZJbqTlgoyCB9fzAPTuaz7WQvdR7cglsDI44wc4/P8qp6vf/6cT2UcA/TGP0P5VluzdR0IbybcxCc7TknOMt6/Tr+tZAYeW6q4Lt8vy9B3I/IdaLi8+1CRIsDDcsenTPX1P+FZ+o3BhtSkRMZYk7up2g4LHn1zW2yshJEF5eK2+OLDDOzdz83Xjp7eneuZ1Bja3Um5PMPzb2GCOMDA9uv/AHya14o0EnmckRKXCNnGVPGR7Ej8SK5/WEaLT3YDeDiSGMEZYHg5GehPPHQr71MV0OhM6Dw9eLHIjE5DYZZOm7gAgj8RXpcdqt1bptHzjjb74zivCtNvvs8ksMkjOAch+QRnkHp6/wA69q+H+srNssbg7HZSUk7HjJGf89Kbiap9SzDp5SQHG0Z59Omc/Tiup0zQxMoZFByPmUjryM496h1DT2s5h/F26H06fr610PhyRZIUwRuHOD9en50uU0ctNCtH4XVPldN6N9xj/Cx7Vcj8OOsYOQA3A6HGMdfz7131pZRXSAbeCoIA/n/n39qmuNFZVOEyGGSBjt2P4VvGmjiddo4618NXS8pEkvurCtzT9NuoZcPBsGMHkEfzq9bwSwspCnBOMentWjG820fu8D1P/wCuupU10MJVpbFdleNAu0Anj1rJ1hjHER1LHHetxoyMsTk4xu/wrn9ckWGEseQOevtWnLZERd2eB/tD3jw+FZgr7G5JA4OADjB7HJr5x+F8qTRz2kzklV8xzuILbWKtz6g4/M17p8c7030ItyPMXOWUAnA2nPfv7V5f4VtY9Ba3lkZhGVyy4Ia4ZgpPGeFBZRuz1JHXOM5bWOtdGb0cbNqFs65N15rLHGGziNCMr1zg4C8f3jXsPguSSGT7WRHi3OB83yMoUHIA7BQB/wADevMrXS54bi0Tl7udl82JUBRQd+VAx3JB49FHevRtFUWmimKRuDCsSlvmJb7wUHPXAbp61xS6DZct71l1SCXawDuF+U8nfkA/QEn8q9J0K4N1YeUwHnsmV3EEB8kYI+o/UV4/pdwby+lVeELblwQR0BP5HdXoui6ku6KcKCiyBzzx2yc/h+tOOjOap3O50G4T7Uiux8uZdy56EgYx+Hy16LZzL5YHVtuGI6dQc/rXmbKsciunPkyMUC/3HHOPYED8zXeaLcC4QYOcqxH1HTn6Z/KtqUrSsedXjpc6TTZsMYeSAMr9Cc/nnNasPqK56GU+YhPG0dR79627cn19692lK6PFqLW5LIuK5nUAWHI6SOB+ef611BXp3965zUFCZGOkxIHbkCukxRd0/DafB3+XHH+8ao3KkNn1NWtKYGwQ5OFyPfr/APXqK7X5uDkigGUWX/Gom69anZd1QsrZ+9TQXPnvWNWu5rcXWHgtGfY0rDJZucA8+gPSuclmEsbs27yzy8j8cgn+HHsOnrT7q8nuNkTXEsqJwis+VXjsMVd07R5tSdIViMsSYIzySQcZ69CR+ledJW2PWhepLUdpcnlw/uF2ITkM3JPAOf17n8q3I/tlw6mRyPXA9jTTol8k7I0JiAOC2dv4fT6CrcmmtFGXM75OSe3+f/rV5k+bW57slBRUYkLXohRwyjI4Jb68kVmNdLMxCqCFyRjIHAP+fyqO+MxXAbfngj6j19Me1QQ4jXaZPbcMVyylfQlQS1JLOLyQ5bIYKzE59eM9v8k1mapMjYQE/O3DY9DyfxOOlXjcKkdxk/LjH3s9846ewqjGgaMyYzt+UZxyxxj8Rx+dQOwN/oMIGcTSHB7kA4zj/PrWfLhY3Uc7gST6YGMD2q3fTI8m5SAijaAG46Y4+tZlzIXPysVDttOMZwev6Y7UmCRoWdusctugwW2bsjpznHfrXO61vkvnhDDKnaTjpyQT/P8AOuumU283mFRs2qOM57DH05H61yfiJBHqDEnBZsqcgHBA4B+vpWcd7s26GQy7Alugwi8tnr1PU+vJ7+tZt1LuQh2GxeXbI+6MYH4n6c1dMj+YUx6Z4wQDz6dcA/pWXqCpNcCBfntkxJJtPMrHIEY9yTt/E1tqC7ETQx3MZDbYHfaQe6xqGPynI6jd+LA1y3ia8+0akyfMsEP7mNSSE+7g49sD6/L6V0PiLVE0+ycKAjs3zsrjCMAAUU47EkfgfSuTswk21ZHJjdsZYZO4twD9KpaalLsW9NtN8Y80tICNpbGCQB1HH0rtPDkctnJGRKwCkFZOuDxgn8e49TWbp+mvmNXZSU5yBgnI557Y/lmuo0/TZSdu1uBge/UDmsJSdzpWx6ZpOpHWtLjVl2Sp8rLnPQYHPuPSr1hIbO4G7K8jnvWF4bt5LNA4O3sy8cjP8xj+ddatqLgB9uPw4rePvE+R6D4cuWuLdD6/KG74GP610l7Mqwlx0xyB0yByfrjHfvXIeFGLTJGWAc8+xJA5/M1ueILwQxo2WBVsY/vZYcY9wO3rXXFaXPNqR97Q0I3BXOPxIolYvkZGKg27YxtPBHBqKaQxpk9P8811rYwsJcuAh7VwHjDVPssL84wMj/HH510+pagsMbMWx65ryrxjfSapI4QGQHgKi5OT7Z6/5zWc3ZHTSj1Z4/4sa717U5wscggRT5jID0PYdifY/wB0+lYcOkR6fcOzboCA7NcuV2wKEA2ICepOOgx0r0mfRY9PhjvLld7MDHBDErO3IyxwMkkY+8Bg++CK5xfDa6vN52rQ+ZAR+60+YhFA3A7nUHkk5POep4UiuRy6s3l5Ghoumm5t7X7IskUYZWMuwEyZUcAZ6ZPb1I7/AC6er6j9nuoYbaRAsZZwmeJNjASPnHzKCAvB5wMdKrz6jH4V086hdB3uSDFGYztZQ5VQqrxsAwAvVuBz/d4qbxALu4uZZE2wwxmBIY0K70UDBAx1JYLyGI3k4HJrFK/oLdHS6RqS27Bd+Z3bzFVWJIjZhgZx1CkH8TXoOn3bWU1tHKoMbswAXODggHOPQg9a8v0GRrqy+3OFM7/vCQw2nnduBA6EA9D3Wu2sbtkm2zsN6YVQcFumGIOem4Hp6mk9Hclq+h7RprPJp6Ej51Vo93+6cg/iCPyNdN4Tu0aEofw9s4OPw5/KuL8D3S3elOD99VBycDpkkY9RlvyFbejySabqjxE7Ub7p7ev5AH9atO0lI4KkbpxPSIcNgEc7Rmtixm8yP0K/r1zXJw6msZAc7Bjg4PTjp9OOvvWtY6pBIyiOZHcdVRgSASOoz05/UV7dGVzxasWdGGGKwdWX99cHssg/l1rWjuFYLkEGszVP9Zcf7yt+ldyOOwuj4+yFT13Ee/b/AApLpc5NJopIjkH+0T+lPul6gjimJme351EyjPT+f+FTMKib71UhHzNZ2djGxdWkuXyVCsuCWAJxjHt9ORXq/hrTza6fH50CxSNyVXrjtn8K5yx0G2j8aTQYVIoWeSONVwOcEAY7AH6cV3XyhQxIARcZ6dB3rh5e7PelV5o2Ssjm9W1S28yRS2x422lW6npzjPQ/0NYdxdC4iKR9B1J68en+e9ZOoTzahr9w0YJgaTIJzgAngY9cHH4CtSSzeOyDKuBtzjqTz1zmvMrXuejSULLuc7fv+8cqM8Y3Z4Ix2rFZiCdzEu3C5HHuKtX0befJvbAXllxnPuT0wMVj31wY+R8m4bQw5zx/T+tef1O3ltEhh1CTbLkfPnYB9QcEH3J/Wpra5dZooN5ZIzuPf5gc8HHfIPPr7VkiRY76MArhyB8xHBJyTx7jv6VbV/8AiYKdoAJXcBknJUcYx2/pVM5te5bmuBBHKTxjnnsAOo/SqenyG7vLZTwN5O3Htz+GCfy/GotWkbbLJ0ywAA4GCD0/SoNPmWO+tM7Qc5IXkHgnrWbLijrppFbyh95SoA4ON20Y/mPyrnfFNqJYY7lcZVcjgZODg547ZHfsK0pbg20Nvk53sqL9dqjIOPUfqar3kbXmn3CYBktm3rgZ3KRtYH2GM9e1QlbUo4g3EtvatcMP9InTK9+AO/HQ/T0qtJIkOJEBLxtub5TgOR8oI9c56+n0q3q8hjWOUBdrFQF475wuMdBgHn0HasC6kMStMhMhyQSykjkgkfQhV5z/ABHFa30NUjI8SR+ebZSS6M5LYbGW3EFs+oIP5k0lnZ+WqqjbooQAS+CVdsgkcdMBsf7orXgsVmjidl3wLGSM5DexB9eh/Op7DTXaxW32J5ryLKWXgnG8Y+vzGs3PSxtGJNocczRozOy84A/2QeT9OMfnXeaHAGxtUYK4LduOc49q53TbKVpLePdiJHzy2VycA446fKO3au18P2+1kYKEz82D0x1IJ9xn8653K7LexqaG8lpdbXcja2A2emSMfrXcwbZMMAqBmww44JPTp9Otcvb2JivQsigo2cdTjIJBHviuisWaOFlkBQOpBO3nIJBJHqDj8BXRB2MGzqtIZLOYMxUHGFX2HOSfWptQvDqWqRwwvmCAbpiehYYIAOO2B+ZFYtjpt5fSFfMKFTkydO/JA6889a6GKzh0+3SCHgAZ7Zb1JP8AnrXpw95aGEkk7rc0JLoLkZwF/wA+tY2rawse4bwOMDv364pmqXxhj3txu57c8kZ/MH8q4LVdWa6uDGH79Bn+fvWspqK1YoUubVlrWNaa8mMUfIByf8DXMahJDbsQfMllbpGnVu2AAOn4d6nmbyflQAOQfmBBxn0461ntcQrI8fzyyjlpVQsNxBHB9TnsP0rz5VHJm7SjojK+xXer3DyXA8iIKuR3Kg5Cc9BkngnqSaS/mtvDtt9qLM9y6gxrtDHABKsBnGSSOAecL0rV1Hz4lCWy4RMMzycIHIB3McckDGMdfw54TUtcsNHmBif+0NUciQyrIScFiGY8kqpO7BUHknkVCV9zGTb2MfxhqgNqLSFXuL+OT99fzMGVHVSCqEfKFVSy8nPLjgbq5JgDeQQj/RnuIg3zKwJUKACRxzgNjPPBxXTSRPd31utxEpCMAuxdp5AO1RjOSOOAMcVFNpSQ65KZFW6vh8zrnIj4ChM44yQxxjv7DFuStYuOm51PhyGLbc5UFI487JCMFCOFYY6kHnjnGKn02bczqpOEfCsQAQu4gADHY46DrUv9jTafYxWkrqAOH2sCGbLEtkjdksX4J/u/WtHT9KkWNG8vLTDJOPugkMDj3IPU9+lc0pdB+Z6T8N70Q3hgkP3vn9mGRkfUD+ddzeQHzI5NwBB2gjGRg5B69ORXnvhe1exuIJgXYKuGxjGQVyAfy/OvTYY/tcKYAbOCOnbnH4/1q4u8bHDVVpcxrRKLjypRwCp3Kc9eMZ59uxrkNS0q9aRby2MltNDHKPMTOSwDbM4HPzAcA9sV2mmxqqhT2GQOO4z/AEH5VJdTQWVg28ApIMBcY+Yk5P1zmvVoSdtWee4c0kjM8L/EiSaMDVY9oI4mVScZxjIA6e4Hccda6+5mjuN8kbLJE6KysnI9Oo7VyNp4fjuYAqlTMuRuHG8HkEjPUgg4PtU3gvw3fafeaiftuLCVd0envCFKsTlnDZ7kdMdST3r06Um9GVi6FJ0+anpJbnWaM2WdeoJ6fhVi5x7HnNVNMBhuJBtwe46dsfzq5cLwfyrpPBZnuKib71TSfeqP8a0ROp5Ppcb3Xi+9uQNoVmDcHkKAo/UA/ga09ZuLiSBLOyQy3E2SyggYUtjJPYc9vSsPwz4qsoDKp3PcTMCo4BYnLfnk/wAq6aC4j04NdTrvuZRjyohuOOgA9h71xN9D3FTa1ZkR+FF08B5H3S9WAGFB749ccdazPENw9vDshALn5QckDtnHHXH9a6O4bUryP54YrdsHcqtuIOSBz6Yx27VltoP7kCSTe5ZiSBxyT+vNcFaKZvTbTPPNRjJ5YZOeTj7xPXHPTOKwtQtUeQ91wMcZPTj8eTXe6vpMdnHIgYkFd3TB9APrxXLzaa29UgBGeoJ46f8A1hXmSjY9enWTVmcrdW6W8yPL84Dgjg8Edyf89qa0RXUJV56LIhBPHQgfTB7+9dLdaWqxurqHLHAzkdP/AK/8qybiFHvBIpyViZGPONwA4P4Y/Ss3cOVSehj6p/qhv4G7I9M4yAB7c1l2926X2zBPHGCAeVxk/jWreQpKyJjKLyBk4469+v4f0rDklNvcdgd20nGPl6fz9Ky3djoUNGb19qRj01JN7ERkMCBjqwIA9xz78U/TdSSS+dSjSRXC4XduU/MAcEepAI5Hes+4ZJ9Jni27Qvz9/unqTz7mq9pqQjtfPCYkC7GC8cqMA/gDV+hz6mfqW8z3Fu3RWyGVQDxjBUenJ/WsqZQ0fzDKcAjAB5ABA468frW7rcSi7Fwv3JlVtvXAI5P5AVnRwtIHQcMG5OScdAWPHbn8qzbNUWdFs5f7NjhbafO2krg7kAUqB+Tf+O1pQ6aFdHjOzggt0zgAH/PtVjS7YyGNUyQq7grDsAcjPrnH511FnpIm8xSpK5bnGDkjBAP4j9a5ZNmiZQ0LTTOpymSpxtXrk9OMemPxrsdJsVVooiANx4JBJzgAfjn+VO0nTzDPAqqpQtlic5wVPP1wAPzroTpJt59quP3Z4xnnA6Dj/OKIrqRKXQjurP8A0eBwmHTg4GO2cH3zn9avxSxmyLgd/l3YGCQA2OfUfoa0HtR9mlARsk7ht68gZHTuTn8qryWyrY3AJ4VNy8EHlsgAevzH8q60upy83Q0fD94biBH24GSrDd6D+nP5VfmkCx8YHOOufU/5+lc14buPJlKZGPvbTjoDyPyFbmp/KsqZzzlffGP1wR2r0qMvdH1MLxJqD/ZcdRgoDj0OT/P9RXEvmGN5cY/u9v8APOfzrp9YPmKcH92hJ556gn88L6dq5zVI2WHbwF6nqT0OT+H9BXPUfMzsjpGxzs0k11cPhmVB1ySfmP4Z6eg7CpNJ1aCzuJJI1EkNsM3E0oDFmzgKGwQDkqPlPccnNQ6hcGxtZGBHm4YL6KdpyCQepx29qytcmbQdBGZfLncAKXU/ewAowVwQCSxA/u1z3Ilq7GNq2vS6rqriWea5ut21yMKA2ThePZjwPQVVt7V7q4kBSRljfCoxKhFUdAOdxx692NN02ykbVI4wHlkk3ytySSQDtOO/P/1q6vSdPH2UqBsgXEbOmS0zAjKqMdM5/PPtT5rEtLoV7TTRDbmSCNTcsQgkBO2Ne53EjseoPYfjs+GPD8Tsz2seUUsWuGAIMhGN6jHXJ55zz7869n4d/tCZIXAitI+ASRgY5LEkdSR39PSu7t7P+z40gt0xPtxljwvv9SCfwJ7k1k5MxcrHBSeG5FljUELPjaqBcmPAztyTndwc898e1dPYeHpPs8QaP93lQOmTngn6n9OK6rRNDhhbzpB5rk7NzDkk5yAMdMH+ddA1iqrETjCnOMcccgfgR271FmzJ1FsjGsdFSKLhd8m3gcDvkDGOpOa1tPi22pUEb1JHB/IdPSpJGffEYSSmcsDnBB68evX8zVlAPnkByCeB06f/AF66YKzsck5N6s0Ldf3ICtgqMgtn6A/59Kmt0jmlIniV8cjOD0PX9BTbdR5R46Dgc56Hp+VHmpblpNpwMDtn06Z9RXoU9Gcrb6FXxJff2BHa6naqDFGBFLDH93bkgMQPT29j2rQ8I+KLbxpp07wF7W7tpWieMlS0ZHQ/Qg+nas/WtPXUrKcMWw65+XIPHP51weg6lJ4X8QG7hGxNxF0oU4lUgDIGR82AK9SnNXMpRckek6Hea8viy5sdRigntlhWRLyJWjBIOCCOec+/YV0t1824jvz/APqrN0XUrDxJaRalZz+bOA3zZ5XB5Rlz06cVR0nXpdU8UatbCGaG1t7W2ZRKgUecxl3kHuNoj744P49nmcE6el10NJvzqFqnZfmNRNjPQVojjPmTWdNudB1ZEjVjbMcQzckbSeCOmSTXoGm+INP0y1j81XM4UYYKT8pOfX2NUPEVi91axwFFkh8zcQfvD1Cn3461saVJp0Nrb294kcZKhQ0yjnpgZI6153NzWse/GMoJ6kw8ZWS2ck7LKIx1JU5/L8f1pZ/EVjAkbSsyB8YG0k888/57davyaHp4j8r7OnlH+EZxwQcdemaVfDtpcN50kfmnGAr4IHJ5xj0JrKSb3BSRzWqz2uqRSG3OQQB8wII5POPzqhJp8cakhcsTjjtx/KugvtIihuo1iRU8x0VtoAGASSfyFZV+s11IbW1HQkMc46DOM+lc04XdjpjLS6OJ1zUIbKIoib5yPvdQM9yf8T2rBsbMyxjy0HlyYYZz3JyfxJNeqW/w7hjtzPfE3VwRjhiEHB5Az6+9cx4mmtdDkSJY1ErgiNFGB0JHGOgAPesp0WomtOsnKxwGq2Jt96lhu9ee5/xH61zV9bhrhHUkYyTwMdQfTqAT0rpZpZL7dKxJ3HIxjGD2/MmsqaHa8jSKNhOFLc9Ryf1rg5bOx7Cn7hU0+MzRwkhgZl+zsSSR1wP5Cm2tnuNzaKFAijd2ZsHO1Sc5z1JHb0qzbx/Z7XzFGQshZQ3Yggcn15NPFvIt1eMqcyK4OSehDAH9R37VL0ObUrxRi80NXxu8ljESucY9M+oINRw2HlwzuAc+YqBSMkhixI+uB/Kui8P6SGtxbOv7vzFVgpA+8zE84/zxVObT91upA5kmUDAxzkAED6n9azY0y1oenn7XKrN/qgq8H1yT+RXue9d7pVuJ44XxvVwGzgg88jI9T/WubgTdqhmjLJEzfMB/tI5AI/EdPSu/0+1SO0i8tSHVQnsOB39MVi431DmJrGx2XCgEoqlUI25wu4Z/z71p7Wka4V/vY3bQvXDYwTzxgGpkgSSJCM72ww4z6E5OfepLfa2rDzB97Kbcf3yo3fqfzq4oylK5bmhkaPYRnagZedowpAI+pP48CqzRQyWssTEECBm35xkjkD8c9/7pq/eSHbBFv5PJ+m5eD9AapzeYkVozBQWZlPUj5gcZ98etb9NTFXucrpcj2t4DjO0At+J5A564NdhebZLLzVIf5sgjgH5R79cD+VczpkO+6nUruJTIPGenXHrkGt1LpzbGCfBl3f6w7933Twe2AFHbuetdNDY3bs0cxLiSR48YKncP8/U+nrWLrkbfaACBtODjtkHJGPQ4rda3ZdWwRwWxnp2P+FZfiWJxZyuqZK7ic8+ufyNJx3udKlqjktSjb7LEzBiZHb/aJGCVz78jP41z/i3y7yWJCAkUK7VXkngEEEY6Yz+VdLdK9xp8WdqgKpYYOdxBPOPc/wAq5vVo9yyzHklVbpxySfT3ribaK6lLw3ZtbD7TKC8sluzZyCCzl2bHPX/EV1nh21WSaAuilIvmSNgCMk4DY9OuK57SYTFDbjczt5SrjqBgMAcY6kH9BXY6LbNbx4UgyFlBLE52gjr9QB+ZqOa7IktzrdFtgqSXdw2FhDMqrkhSAeSPb+netXR5Bctl+AWJYj2yefw96yljkbTzFCB5eVikB67j8wI577W7dxW3odptjIJ6MFA7nGDgD0rRNaHFJaXOjsVaZlwCgU4/z+f8vSnXk3nb7ZFVBtyjHPUdz7A0TSC1txGoO/jJHTcTjn6ZPX0NQ3Ic2oe32+ZGMkNkHbznt3BP5CtUuhy6iiZZLFYRKzSKufmwC2SfyHH5Vc0ecXFu4bJdecn64zn3wfyrmZrxFvImgDSb2LIyAYwQc8Z9T0x3FbFjcJDMMtgNy5J44Bx37Ejk+tXHSRMtjore6CvFnrzzjn3z9MH9amkG7IHIyCfTGev51mxzAy7Ou05UdumM/wAq0lIkULnIxtPB9OPzNdUGYNFuNUmtypAXaCCw6+uR+H8q871XSxHqV+NxyqOM5GCRz+fJH4j0FdrDayzTAu5SNxk7QQQcYIH1wevqK5fxoDp/iBICrGJ1XDYBwxXCtnP8R3L/AMBPrXdTuxNKOlyj8OGlh8U2ckUkkMO1kmjUgpIAGKg+4Y54Hc+uD69tj8+RFx5iKuSAeVOSpz7c14xZ+dpeoCawAaVW3xoRuHHBAGM8g+np6V63Y3LTbpH2h3VQ2xiRkZ5B+ua9CErqzOOqkk7dSV+DxzUW73b86kZckn9Kj/D+ddKPNPLb6ASRnB4Pbr/k0Lpa6xoUsYZTOrZ7ZVhghiPfnt2NWXhMi89/xqtDN9hvg+4hG+V89Mep+nt6fWvHi9T6Rx5lZGZpd9d6VB9mu1YheEXk7eCSdx7Zx+ldrY3BO7dxt4yeR06/5FZN1b2+qRqYirwyAk4524JB7dcg/kaTVbltJtC8Y3DyzjJyTgHHOetbeZg47JiajfKklyccRjIPU5AIwOepyKq2uoaTpflwxuJJHOSY1yCQMEk/8BPftWJZXpaOVXG+d1YAYxkhlJY8dRjv6itzS7Pw9NJHLHdR3LRrt3eZ2J44z061CV3c0t7pja98SHkBsrGwkkuWYqjfewcE8qB6qc89hmsmbwLcXAFxqN00k4ctxzwVxgn2G7oO9ejqmmwnyYvIiLZO1CAeTzjHqax9cvorXGWACgHv/tHIHtmnPVExfLsjyPUtEh02Z4lZiFBG1ujYPAH4A/nXKyBmukTCvvbJyPcjGPY46+prrdSuoby9kunOwGP5W5x1PB46k46HtWRDp4m1B8MpYLngE9CMcYry5K17HfGo3ZFGOEQzSIBxtyMqAeScn8wP0rR0uNFkvTLGpPk4QsAcNkE847gH8yKLiAyXb7FyEizznG4kgA+nH867Dw9pMf2aYsv7xXMhYA8KoYnn8BxXJZ3NebuZlvo/2fTrgMAHWFpGYL6Mq5+uWP51mXGlFWiUqQ6sWKkgEYIOR9CBXYXitardq4JKxRxsvJ+bcHYZzjBYEc+lUtQCww+Yo3yyMxUnPLNtycZ6Ajt6CpcdhxluZelQpJcTrKrGN7kL5igAhUjck/jgcfyrudPfbaqCMP1bnJ3ZwB+AIrldNtY/LVEdUlYsR5hOAZMRlgPUBh+tdJqGbNrNIsiW6lWEruPfcCQPqR0FS0V1Ok0URSW8bE/O0EZU9epY9fQgCpbVj/b0IZVcuqKDwD0Xn6/Kf0qHw+/l6aJMLtjjIRR0+ViQD7AY/Ol09mXXbcuwBRpBuznhQwHT1AH607aIwe5JqBSTUkUKP3Kg/mARnn2/SqE14WMUbDmOTzMKABwGx/InrU81xHJJLKrZjLMRIDxtDHBB+n86x9NLX11JN0M5G1FIO1QRgZ9MH07mk03ouppFdX0NHR7As27k7+fy6fqT+lXtVtdyuyBi4Xa2CRuQgggfhn/JrZsbHyYxjnsMdh6D2omj2ljjO4bf0/nXsUqTjBGXtLs4fxBcRS3cV1CoTDZZEUqqg84HzHpnHJ7Go5oRM1wuA8b4Of8AZI/xzWpq2nuqv5YCCQbfmwB1BxnHcA9u9Ztr5ljcRwSuMqzRbgchlDFQwPoGUj8qxlHllqdMJJo86TfDqN3aSlgQ+FX3AJAH4D9KzJyi3AhLYDDBA9xkY9uf0rr/ABxpbx6z59uoJRMsuDyeSDkemR3/AMK4K8ug8iFRtcMRnpyCOM56jPb1NebWjytnSnezQ6xk8m6idwp/eYZT6A4x9MA9+9d3Zx/ZU+cLl0BjZR04DYJx3J/QV54kjTyOcYOAy5PsQB17H+n0ru7O8ea109pHBDxxPuHPUhsfgAPyNc6XUU30OltYQsNmwbLvK4YY52qEIJP4kV2ek24VYeAdo3Y/2jzXEaarFoGLBiys69McyMD/AOg13+kMNowBnhcfUDn8s1cF72pxVHoR6h+7VFJ5fkD3PP8AMn9KuWaiSM5jCxuNuwsc7cY657DHSq+tQ7oUfOME8LgnqcY49cY/CrdrJ51mWXHTcuQSOpBGPXB/SuuOskccvhOQurSOxuJVmZjFAxkZwOOTyoODzyPblafperm88+V0EOBsVc5/i5AOPXH/AH0Pwl8XR8xogUh2DFcEHPBOePTP6ViW8w09It371GlHTG9cgDb7ZIXOD3HpmiWjLjrE7fT7gq8UjYDSD6jpnH8vzrchuY4jsZtpb14xyMd+5Hp3rmoynlRSN84hmKAdDjHAxnv8v5068vGjmj+cE/OwKtnoTz+eKqMmtSLXO4tWDQn+Ix9z1x/kfpXO+NPL1H7I8EaSXcRPzNwABznJ9MHGf7xpNH155LpAzDYwyTxgcAgY9yTVbxtpMscc4szmK4Vl4YkqTGVODjpgDv3r1qTbV0YtQTfMUvAGnPql1LdTuk8DMrRsowVYLhgBjoCAfxr0i1ULC6dCOQT/AD+vWuC+EaztpTTzMM7FjKoABkjkEe2P513sWfMdMcYz/n9a64u0kjhqaoYufutyev4U7/PWlwd3PUcUNtzXcjzWefMpZcnvxzzVO4t45EfoBjFXFbK8EY9ar3EgUdOv+NeGfTrcx9H1RdBvngumVLa5bAfaeGPAP1JwOfatjWoXkimjHJ2kKD9On0NZOoWi3SjcA2R0zWhp8kt1Y7peZozsO7Jyoxgk+p5raErrlCpeT5zB8I3FtqF7eJcxAxrcBUGTgfKASfcknv6Vqf8ACtbOG4ma0uJrfzl2Yc7gvBOB7Ek9+9Y2qH7Do5u7cLGI7ktIAMZBbaSB65xXZ6briX+lxzgr5hXbI3GFYY6j3zn8RWitszOUZcvNE8p8XeAdT0+Se9t7xbjZltsZKMoOBnOcHjP5Cuchu75UjkdJndpwqLK2cYyST9MHr3Ir0/xHqTNAZE5dv3aDOf8AgR9x/hXEi1huAq26YMaquN2e+Aw/EHuKxqNLQUW+pg6gsN4pEDx7Q2Nkg+7gjAH4j171a0e023Hz7nj2K7EckfIo456ksO9OGlvbyEBQT5jM25eXy2AScd637SwkD3C7MEQKcKMEkOg6fh+prz5PojaJmWtqJNQmz82yRI9uO+TkfoPpiu6s4xp+nRvKi4YltvO5lA3Njj1X0/irF8P2Lfbri4HKo+WbGQXAIJz75HQ+nSt7xMGS1WHLW0ULKpkZRgoQGdR75CDj1as4QuwnOySMW8c2+ngGQl7qXzmXGSAvC/idzflWdqUguLoRxpsjhXzD8w4wcBffDfypmrasknigW0e2YWzLGihTg7Ry2R2J3dfemT2/zmCFQm4ru4POM4wPQA7un8Q9KdSnyq7NKcuZGhodr9ogMkwyJHbDYAOASpP1JLHp2FR+ItS87UIo/l8zcAjbgBuZsfoRjitcbNLsdsZGVhAPVhu3DOPxz39a5mxs5dW1hJQCEBJT5T0/vH35P51gzdHoFtPDZ6UquSQm87vT5SDn8h2706zuka4mkXIcx+WG6n5lxn6gk/n61V1ayleG3tI1wjMPMK5AHAwPxOPyFN1a9i0O1EjsTPId2M9SM/yGfrxQothCHtGordmb4v1628N2PllwkYGGVON2OiD3OPXsa8/1H4hXOmrHdpHveTcyxLJtYKvYce/buwrQ8RaWfFEw1I+YskT/ACjdgMo5AAz24/OvI9cvpZNYkdxsEfyBZMjGByoHvx19q9vA4WFZq5ni1VwTTaPoLwt8YJJNPglnVbiJmMbcYdCMAgj1yR1H8Qr1W3+0X0Ac2FzBkFmEkRBGMcYP1H+c18N6X4ku9H1CQ/aHHzeczE/IcgdR/wB8/lX3B8LfF2qeNPDNtqLJa3EU37tZA5R/lB3Mw24yCV6Y7n0z6VTCOk9XoVVxNDGUFOlBRmvi139ER31ozQsrxMEIw25So9MdOx4/CuU1CxijVzM5TarEupwGY7SGIx0wuMfQ84wfQNUfxXDqlls0+1k04Tr9peFi7GM8McdeCS2AP4RXLeLNYayv7u0n8L3uo2YXcl1ZWjknIyFIx2PBIbt74rkqUVJGdOnU0s09L6Nf1cyrLTob9ntbuForuMHd5ikOvUYwRx+A7GvOfiR8K7uSOe504HKL5m2MAkMMkHHcn+teraLNo/ilDqGns9pfCFZXjZGAkfCho8EjBG4NkDuPU1h/ELxHNpfhW5uLS7s4L5OIku45HWT5SSoCAtnAPQHoK4Y0FL3ZCdadN7HzPBq81nfPb30Is5dp3hgQvUgEHuMqfyFehR61GPsQ+ZLf7JCyMV+UnLgjPsNg4rw3xZ4m17xZ4gtpNY8k26ssjRWRUH73UkkHK46Z68V3Wm3tzY2OmySSyLAlxh4yu9XVx13EbgBgsMf3/fImtl7px0COLVTWx7RpdwUuLdN2QsHA5zy7k59sEd69E0m5IjLbgArqvHuAc/hkfrXl/hyG4mjEixsEjYxknpwSQQc9Dlf1rvNLkYLchwATIrR9s45/QAflXjcrjLVGs/eR02pL5apI6Dy2Pfj5cdevY1Do90kcxiXlABInPqOmc9if/Hh71YnYaho9uFbkoyqcAkEdsf56VzM16ulsbiWURoGWNgCcq2AcEehHr3ArtguaxxPsXvEVsBbtKDl1BZmIJXk8A88FiSODXFySBGt4xLvWQSKTICWaQAsuOOoA7nsK7S6mFwjrG29HB5RwRuVgQQPUjHX0ry/UtQtvDN88bRSkFFukKsQSvmKzd+pynAHQN2ocdRxb0SPU9LnBjj3HYJAs2xxnksAARjrjPfpXK+INSms7+CTCpGy8FuFbLEEZ9gf5VN4Z1ItpltOih08rGB2cO4AznHUg/nXIePdZ3apGhKkWqkMhJIYcYB56ZOOvrXNLyOiMfeOw8O+I4ZpJI3bAccMM5XA6denPr3FejaLfNqkf9n3OUIQxrNkkk8YP1BHP1r5r8ManL9oleSRj5R2s0hxvZi21c+p4P5V6h4R8aR213FHcSN8pO6U5JGeCSPYHqB2HWu3DVrWiZ1qN9Ues+HbNdN0qOJAuVyG2kn5gSCPzBqyJjHdhOpYdPr/+qs7TtatFt8rIjvJNIcKeOZGx27k+nekmug18JAQSjKp56ZP/ANevUv71zzpQ91nQO3zE54/+tTM+9P5Y5FH1r1Y7HjPc8345AwFx9KqTIWcg9uOv61Z/2gMdx/hTJ889h614LPp0VJCI1BPAH4d+lVGvHt5i8TYXad2OnAJ9PYUXUxg7e/8A9eqCakY2QuFznG3Jy2M9Kz53F6GvLcLGMaloMkAxh4mDZwcMSRnB9D/KuK03V9RtEkSJm2y4VtxAVcY5Iz16cD1Ndi8yQ+YIl2BjwFxjHXn8D+lY7wq0hYheTnDc89iOf6USraWRpGLiyEP9styGnbGGxIzEENgAY49SOPQGqNnYiGHzmRQ5cBrggZ4UggcdM+/pV+4tJZlEaqNhfO4deB3/AAPr2rT/ALNSOzi81SABvOcd8n/D8jWPO2TJK9zNurU7vlQqmVYbxgnOevoc1et0WBTO+4SGL5t3J5V2z9flFXb5IzZ28u8AIuGbA55XA/Mn8xT7O1uCur4jMrpGEMjEDlgwGB9W6mqUG9TFyWyNDwnpgg0+KRi5lkKyMpyT2IGMf7Pp6/Wpdch+2arDvfCWP+kbtpX5lJ2qw9dzIpX3966CxsoobaNGB2Rw43AHI4Ck/UHJx9axjam5ml5MlxPIzbTkA8Yz06EgdO4rSMGtjK/MzkNI8LxW9xLLCrZKkbuCRyB1x1Iz+WK2F0OO3vBczc7F2pGDkhQOT+Qz+H4V2uh6OJo3VBmPfhphj5sentkn8q2o/DtuVJe3jJxjeygk5zkE46YJ6nvT+ryqa3NXVjSdjyiG0fUvN+cOWGxSoGT8wJI68fLiuh8P+FfJblMMOeg/I8V1cfh2C1vQ8EKox4G0cD3Ax6Z6etdHY6AQo4Uknkkf571ccI76kVMQkvdOah8OGZnlD7T13NyCT1HPauB1fwLfeIvGFokhaC3hDHhiQ+QRgjpjHc929a9+h0NXkzJyvoBgf/qq1/ZsEbFhEgfAXcAAeCcc9e5rthhUtbHMsZKn8J5hb/CeweBEkmmQDqIcKPYdD2ryz4sfs4t5MupaYzTkLuaRfvj03LjkAfxL6nivplo9pHYZojxIxUjqfwrsjT9m7w0Zccyqy9yt70Xumfmx4q0O80fUpVnUxuCg3kEKQcKGHqCf1Ar1z4O+LNZ0nQzBp9+1pbwyvthTaR8wU7iCO/Pb0r6R8XfAnwz4mYrcQyxh1ztRgFBzkEDHGPY15Vrfwbk+F63ElmXvbG6IKzbD+7xkFWI6YLcZPce9b1qzlStJansZLTwqx8eWV4SurNf11HzfHrUdJ32V3q0MRkXKySRqZV55bGOhIIyR611niz4nXsWseH4NEtW1Oz1qxmu0W3YecRCm91jOCPMYMi8g8n618qfEfTbm08RQzFiY50wmCT9wjK9emSD/AMCNZ1z8QPEXg+58LahprfbLfQLxro2UgyGjkK+ZGpz8oO0dM8knuTWkcPJ4fni9THNMdQhjZ0XSUVG6066aNn2tqnh+90vTYJra+uG1BGkLNyiwzM6Hy0BXc0Y8sKd5IfgjHVuN8SaOfFXhF76G0a4v1TMlrGQWwGwwBwBkYLDC9sYrd8A+Oj4s0uwSeKWOIR/a4ppckvakMY3YnksVAywG0scKW6np/h/atffbtQSxa0s5FESuQD5h3MxJOOhLM3J43Edq86VOMrJHgRqSV2fEHi7wOpt5NSsJkubKTlkhUAlgMdM4zj19K2vhpo9vruha/ZPHNLbWVq9xMIiUkj2BdrDnpuI4wRwxx3r2H9p6203wPp9ldaXpCm81O6ZJChKxvhd3zKONxOMYHXJrxXwTr9vq90GtJW0uV0aC4sQxETqwyWyByCBghs9T+PaoSlTtJXLjKnCalzb9DtPAfjiW1sTFOhYxrtubUp8+Q20yKe+SCenbt1r2bT7VdS0yDbKInzvDYBIxIDj6EA/ma+StUa98J+INMkCmOCNUDSbQDuAJBPOMMAQeeMMDXu3hnxA2oeG7HUIGClVaB3YkDzMDCkY6H6dvxrxMVheS0o7HVTrubcXo0d/4fvvtS3li+fMiJmjO4gHBxxx61z/jOSO+tUt3Z7a4EYkYgA/MQRk8cgcd/T2rJ0/XMa5b3jJ5ErqJT0IGSQ4HH3TtPPvnA5qz44uIIdQtr0I1zbyDzF/eAIVXBK5z1yTx/PgV58INO2xpKSvck8P64bGR7B5o7mSSVp1aNyec7yvU8AnHXgKPWuA+IWsrpniK2gE2EuUU7T1MYYpnOeCQw7d6WGeEa417Bcl90fl7JCQeQc5Xb0HPvnHpVTxBpLeI7iK48qN5liZYpFUMFjcsAp/4D6Dg/pVSyeppRjsdLY3ssGlxR27Bt0cbKQGChiFfI57ZHX1rmbvSbmRnEkhMDN5jM+VDYJG3kdAPU+3qaq6pDeXmsRPbSFIVQxxw42rH82MZHOcAdT3NT2dnPJZATmNxGxDtI20KDkknI6AjH1ArhfvS5YnbyuK5mzitUvLmGRv7PTADYIBIHcBzz1OSeB3/AD19F8S30LL5qNvXkqB9OMAdQMfnXU2X9g6DcQaff3cF+l0A83lIwa25xlcgZIBGce2Oa9r8Dfs6aHqmgxahPfPdi5BeN7VgExlgDnnORjqeowRXpRwNWSTMZYylGJyXw51HU9e1HYPkjjbLeYu4tk8Envk465/GvV7i1azs0Rckl1ZnZcE/MOcew9T6VW0XwnaeC/GUmnW6s8E9iJ1kcAHKyFWUcdgV/OtjUm87ULeBORu3P16AZ/mRXSqMqWkndnFOqquqNqJv3KHOSRk4H50u0/5NLHta3j+mPy4o4r2I/Cj5+WkmecfeA4x+H6dae8e5CQvH4evX86SPcyg4xxjHH5VZVSc5Hb2rx2uh9MYl7YCRDxz7devpXN3lmsZbcuNpzkfTHNd1OpCkkZ78Vz2tIPLkYsVAUnOAexz+GP5Vm6fMylKxi21zbtEFgl8+QKCVUliueQP/ANfvWgNGKIXK5+XPIB9e9R68sNnpv2uzP7uKKJvlxhtzhVx9QT+ld3fW8Vnp8sxXIjRnJX2yc49fqa0+rLqZSr20Rw1rowuI4rhOg5xu464I+uRWZ4i03VPMjIOy1m2x71IwpJLFmOeBgjp6Guu0PTV/4Qu1itwrma13KRyPmUnPXpz61ctLy1h8GwX0sLXEXlCOSPAY9drDBx3BHPXFaRw8UYSrNnMz6G8uitFIqxkQwkuzDHDEsQcnn5U6ep9q0tLsY2uLkG5EhuJ4lVUwcbVViCc9CSDV3U9Hgt4wjMzwblCQ7eMAbCM+mGH5VL4asW83zcK1uPOlV4zwd7kqBx1AUfmKHC2glJ6lnXpnt9LnSFFiknYxKXBAfJ2ke5IJ6VSmtf7NQuoAv3QLCA2PJiAAOAOjMCfwFdDfWqS29o8Uf2yRVU2yEZ3ORgMw9MH9a19G8Hwwx+ffYvb6Q7ndxxnuAPTn9BWsINqyR1YeVOl+8q/Jd/8AgFzw7YKul2SKvHlKxwOMkZJ/E1sf2euwD5vTLf8A6qtW0K28SoqgDsBUWpapa6XaSXF1MkUaDPzMAT6Dr1PtXbGCtY8uUnVqNxW5nXtjDY2r3LOifZx53mSnCjaPmyewIzzjvXjfiT9qSO31L7JoulC4Afb51w5AIGc4A75B7133xe86T4Z6/MZykr22FRGwqqWAIJz8xIPevi5Jl3EJx8pzKRjOCMAexP8ASu3D0VNNtCqVPZRta7Pr74VftAWHjm9GmXkK6ffNjymZjsmJzwvvgd/Ws74sftGQ+B9cfSNNtI727iYLNJKxCqcZKgDuMj9fx+TbO+mtZYpYX2vCVdAFJAIOQSAO+B+VWfFfnTeJL+5ciczStMJN24neN4bOepB6g9zXWsPFSVyPbKVNzjHVaeXqfR/hP9qC21G6Ftr1mtlvP+vgJKr0OSD2HPT0FewaXrlrfRxXNu0s8EgykkcTlTgkZzj1Br4H8i1s7OO71GU4mJWK3jYb3AyCxPQLkdcdj6V6d8PP2lrrwnb2elyaf59ghODJL+8C5zhTgcZJ7etRUo9YI3ioTgnVtGXTpf8AyPsmOSK6jSeN1kXswbI4OP0NUbhYtSMkVwgkt5EKMhzgqRgj8RXzf4u/asudN1pItO0uIWciKxkcsQ4OMMTjqOBx7g9K9B+EPx20j4kXQsXQ2OoL1iYkq3sDjr/+quZ0pJXaJdGVOV4S1X3nzP8AGzwxJ4b+JWsxzN58cYUWm4kkRlAw6jqASOO+6uV8Ew6TeeKLQeJLqa20u4k23E9vgtGCrBW/3QxXOB0zX078fPgvrHjzWrnV7AJK6LGkUYkOdiqAQVx1BDdMnnp6fLfiDwte+Gb/AMnUf3ewE7EHLAHG05xyCG6jvXp4epCcFT6nJi8PVcniG+a9m35vuatj4q1z4U+INV03wp4kuP7C+0ZZI40McsOcM6o4O0uo5A6g85xX018A/iVqnxEvNQudXvopJplYQx2yiKGOJJpCkYTGflWXABJwAeuc18g28v2+4SZkZDKoyhJO0A4A/AenpXafDOPxD4X8cW97YW9xbR7grMY2VVHJJJIxyB+p9a58ThoW507NHVlrlWbounzc2z7P/I+rPjl8M7n4keB3srGUPqlvMtxbpkKhI3AgZP3ircFjwQOgJr4iutHvtH8Qz2N1pcmmajNJLItvOpjMO0+YSoA4AVTjAA6V+hHgvxlYeJreNJGSDU84eAnGTjkrz0xn6Y71sax4X0/UNQsp7qwtrmZAyLJNErsFIwVBI6EE9K5aWI5U0tSMZg6tGpy1VZo/PDxJLHdM+l+R5l60azv8gcSKF3Ahc8bVw4I54A/hAPZ/Azxza+ILzUdAcxRSP1gjyE8xc4Oc5JYDGAeMH140f2xvhxd+G/GWn+IrC08jTpFjWOS1G0Qyx8AE4+QkEHOecNXiHh9ruDVotZsryaDUYJVjeZwG+XadpY4PGM5+nPXnWph1WpXiZrETjU5eh7/dafd6e1/a28v73ePJwVULvDEMOOSQPU52j3rL0/xLHqMdzo17PHJbvsa1k3ZVS4A2DP8ACWBU/Qjiu2uFT4neB7TW7APYX+0PNGmN6uAxGGx05OGB7noenDeFvB223a61O1LtFLNaghjFlTy20fL8pBGMnvjtk/OVoqMb21PSg1exL4d0VbiS/DBVvxsia4MYzOqYJyAPunA6nP5A1pXEcNvcWyQxyyhPl8xl24yRgA49T0A7CuiWOO3h+SJNiBcHABORknOScZPc9jVe8mSRVWGNXL7tzAAsuM4GMd8Ht2rwKs5Svc9anFJIzI7aG6jtJnYCHLBfLVi/LErz6DJ5HqPSq9/FHDbyX0SKkEbGNo1HAUAYySuMlS3bsfathdOjXyo1dvNZgp3YIyDxxnocnrjqK09Jey8VxXOiyabHpl+Y2vXvlZhDuiVsiSPnYoVnG5AexxXfl2HVSfN2OHHVnGPKupzPxAW28Ew6ONM0TSr2/uNOS8+1XUbXKruZs4Utt24TH3e571J8N/jB8T/h/dJrviLwvdXng2eJDctYaaIY4owpzcIqqBkDDbjwVGOylT4seG7nR9F8Jz3Txl/s09oksMm5JVSdnjkRhwQySqRz9QKy/i9Bex+JY9Iv5nc2ul2UBiYswBW2jYgj/fZunc199SpRcFFI+UlUkm29j6Wt/Flt438UxXOkOl1ptvpQuI7hTjd5zRupI67Sm09OxrStbHbM9xJgysNqnHRc5x+Jry/4M+C9X0+88LzWQOhx/wBnyRX1lNll1K34aCVF/hZCzA55H7vs4FexSQmIFGGCDg/hXg4uCjPQ9qjLmigh/wCPcD0yP60b1XjNNtW3LIvQjr+P/wCqnc+9aUtYnBWVps4hbdRjHT/Izj/PSnMpTOQPQDNTHpQ3Rf8APevI8z6C5QmU7dxPBHHf8a5nxJcqtnPuXegVhtHJP0GetdVfMViyDg//AK6888YTOlqSrEcr/M1cdw62IrWFU8G2kMCslvq+qJGpuT80MRfgY9tmOT3Nep6wo/sm52j5hC3qexxXB+IlH/CrbR8fOIbVg3fLMuTn3rvr7/kFyf8AXM/yru6HnS3GeF7X/iS2BkTy28pUxn0HJznpx61xEjSQfBuM7sSxyqG2AjBF0AQMDoBnoK7rwrM83g3SZnYtK1lG7MepYoMmuJ0+NG+DM8ZRSgjm+XaMcTPiqtoQdbckXVvHtxziRdwBGQMjj8qd4ZWT+z2mlX96xVSpbjoNxB+pPYfdqjpcjSaTpjMckwRnPvsFXdLRUjaNRhN4+X/gR/xrhm9Tupx5rXOr8OWwuLq5uHAIQhEzngjr29MdPeuijRR6VyvguZ30y6LMSftL/wA66SH7q/57Gu+n8KOfFe7UaOe+JfjuPwD4Vm1Fk8yVm8qFTjBkIJGeemRXx9r/AI+1rWrx7q6vZjK2W/duVA5OABnp9f5V7x+1EofQtEDDOZ5P/QRXzGx+VPdO31r18NTTVzjnUnCK5HY63R/idqllbz6TfXsj6VeRmOeKVdwCsPvA9iODnHauXn0bUvMnAspCiFiz7DhsH7wHpnHapvD9rFdeIo0mjEigZw3PQEj9QKxbm6mu7h5ppGkleQAsx55649Pwrp5fZysjoT9rh+errZ6d9u5p2OnP9qeS8iaGC1USOjKRuydqpnHGT6ds4qabxZf7v34hK7vljeFSuAMAH5c9MCptFmkvvD9+txI0wiVXTeSdrc8j865e6XaGAJAKnuewOKuC5279DCvJ4eEVS0T1/E0fFQDSW1xCVEPkq0UcZOFABDBRj++r5yOcVhyxranzSc7M/MW5J6gfln866S5/faTb7/m8u4mjXPZQinH0yx/OuZ8QMVhRQcKzYIHttxWsdEcWJ96pfvb8h9q0up+HtRt1Qk29xHOrMoAVGDKwHtny/wBa3fA+oHwz4g0ueykYPa3SyKygEnnk9PQgdO1ZWjxrb+A7ieMbJpbiJHcdWXy3bB/EZp+jqH8SWykZVp4cj/gWP5VCScW2dPM+al/XU/SWxZbq1iuFb93IqsG9QQCP0NeN/tIfCiHxpoy6tZIsWo2fDMqnMkZIB3YHOB6jpn6H2ho0t4UhiUJEoVVUdAAOBWX4t/5FnVf+vOX/ANAavBc3TfNE7qFp4mNJrSTs/vPhOy+F+oG6jWcLDbrkNKsgPy+o9/qK9Y0+Yi3yFUAnPPv61Umdttwufl2dPzqOx/1ajtXDiMVOtZyP27K8lw2VwlOlq3bc1bPCMs8chEm75GQkEMGIBB9cg/iK7zQfixqdnrnh7T9SnWW0aba7yLmXaVIPzY6KcHpn3rhB39sf1qtqLFfEGn4OMxEn8xXPGbi9DoxuBoYunarG90z6m8ReG9P8Tabc6fqdpFe2VwuyWGUZBHH6ggcg8YFeFSfse+DI9Rklhl1CC0bg2YlUpgdMErng46mvftGme40e1lkYvI0aFmPU/KKkuFG/p2/wr14ykloz+fqi9nUcV0Z5ppvws0nRdLsodJT7FJBB5J8v7sucklx3O4lsjpk9uKxH+FckepRXc7+VZxTieS3t2G1+CpJGOBgliAecetej6H/yC7A9/s0f/oIrSdRIhVhkHrWEqaluaKrLmueVax8M4bi43IJETkhA52n9Ox96zf8AhXtpo9nLdXI2RW8bSM+AD0PA6dsDr3Fe2qgaMZGeK4z4m28cieHbZkBgn8QWsUsf8MiB2YKw7jKg4PpXFLC05y1RqsRUirXPN7bwDd3MIupNOlESqs6QbgC6EDKDHcgd/WsqbS7fT9Q1W0WVftMlhOkZDJl42jJDkYJwU9OmTX0hfAW+m3UkQCSLC7KwHQgHmvBPDLf8Jc3ha51YLd3M0+pWUkxUI7Qm1LFSVwesjnPX5jzXfh8JGLujmqYiU1ZnJeGJoYfDeieGNSs1utM1XWLi1mDuFeCQrbKk6OCdrIXJ5PILDHNVPE3he6HjbxLr2qFLmzhWXULU4DRXQeZY41+cHIjMiZUg/c2HrxzsLG4+E6TSHfLHrckaseoVoRkf+Q0+mOK9J8P30+pfF7TtIupWn0vXNBju9Rs2/wBVPM1sztIV6ByyKdy4ORXvxi4xvc8pyU3aw34ZyaxpNxd+OdQvpNYnvUaKG3ikzM43scsuPlXdEqgAfxHHQA+waFrd14k0Gw1W9sG0y5vYEnkspNxeEsoOxsqDuAPII6g14D4ZkbTNe1uwtmMVnZ65Haww5yojmeZZFOfvZEEXJyQUBGDzX0FbzO9nCzMSzKuT614eOb5/U+iw0YvDRlbVskhOLgr03Lnj/PpU+5f736f/AF6qH/j7i/H+RqZvvVlRfunn4r3Z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804248" y="548680"/>
            <a:ext cx="2123728" cy="2520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6048672" cy="1320800"/>
          </a:xfrm>
        </p:spPr>
        <p:txBody>
          <a:bodyPr>
            <a:noAutofit/>
          </a:bodyPr>
          <a:lstStyle/>
          <a:p>
            <a:r>
              <a:rPr lang="en-GB" sz="4400">
                <a:latin typeface="Cooper Black" pitchFamily="18" charset="0"/>
              </a:rPr>
              <a:t>Further Support</a:t>
            </a:r>
          </a:p>
        </p:txBody>
      </p:sp>
      <p:pic>
        <p:nvPicPr>
          <p:cNvPr id="2049" name="Picture 1"/>
          <p:cNvPicPr>
            <a:picLocks noChangeAspect="1" noChangeArrowheads="1"/>
          </p:cNvPicPr>
          <p:nvPr/>
        </p:nvPicPr>
        <p:blipFill>
          <a:blip r:embed="rId2" cstate="print"/>
          <a:srcRect/>
          <a:stretch>
            <a:fillRect/>
          </a:stretch>
        </p:blipFill>
        <p:spPr bwMode="auto">
          <a:xfrm>
            <a:off x="34783" y="919769"/>
            <a:ext cx="4321193" cy="5605575"/>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88182" y="636063"/>
            <a:ext cx="3109633" cy="2332225"/>
          </a:xfrm>
          <a:prstGeom prst="rect">
            <a:avLst/>
          </a:prstGeom>
        </p:spPr>
      </p:pic>
      <p:sp>
        <p:nvSpPr>
          <p:cNvPr id="4" name="TextBox 3"/>
          <p:cNvSpPr txBox="1"/>
          <p:nvPr/>
        </p:nvSpPr>
        <p:spPr>
          <a:xfrm>
            <a:off x="4499992" y="3717032"/>
            <a:ext cx="4176464" cy="1754326"/>
          </a:xfrm>
          <a:prstGeom prst="rect">
            <a:avLst/>
          </a:prstGeom>
          <a:noFill/>
        </p:spPr>
        <p:txBody>
          <a:bodyPr wrap="square" rtlCol="0">
            <a:spAutoFit/>
          </a:bodyPr>
          <a:lstStyle/>
          <a:p>
            <a:r>
              <a:rPr lang="en-GB"/>
              <a:t>Mrs Boniface is our Welfare and Attendance officer.</a:t>
            </a:r>
          </a:p>
          <a:p>
            <a:r>
              <a:rPr lang="en-GB"/>
              <a:t>She takes care of any medical needs your child might have. If there are any medications, please take them to her in the Main Office.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947192"/>
          </a:xfrm>
        </p:spPr>
        <p:txBody>
          <a:bodyPr>
            <a:normAutofit/>
          </a:bodyPr>
          <a:lstStyle/>
          <a:p>
            <a:r>
              <a:rPr lang="en-GB" sz="4400">
                <a:latin typeface="Cooper Black" pitchFamily="18" charset="0"/>
              </a:rPr>
              <a:t>Breakfast Buddies</a:t>
            </a:r>
          </a:p>
        </p:txBody>
      </p:sp>
      <p:sp>
        <p:nvSpPr>
          <p:cNvPr id="4" name="Content Placeholder 3"/>
          <p:cNvSpPr>
            <a:spLocks noGrp="1"/>
          </p:cNvSpPr>
          <p:nvPr>
            <p:ph sz="half" idx="2"/>
          </p:nvPr>
        </p:nvSpPr>
        <p:spPr>
          <a:xfrm>
            <a:off x="251520" y="1628800"/>
            <a:ext cx="4536504" cy="4968552"/>
          </a:xfrm>
        </p:spPr>
        <p:txBody>
          <a:bodyPr>
            <a:normAutofit/>
          </a:bodyPr>
          <a:lstStyle/>
          <a:p>
            <a:r>
              <a:rPr lang="en-GB" sz="2400"/>
              <a:t>This is a club provided by the team from Breakfast Buddies and runs from 7.30am until we start the school day.</a:t>
            </a:r>
          </a:p>
          <a:p>
            <a:r>
              <a:rPr lang="en-GB" sz="2400"/>
              <a:t>It costs £5 per session with a discount if booked for the      week. </a:t>
            </a:r>
          </a:p>
          <a:p>
            <a:pPr marL="0" indent="0">
              <a:buNone/>
            </a:pPr>
            <a:r>
              <a:rPr lang="en-GB" sz="2400"/>
              <a:t>It takes place in the Parish Hall                                  and a variety of breakfast and                         activities are provided.</a:t>
            </a:r>
          </a:p>
          <a:p>
            <a:pPr marL="0" indent="0">
              <a:buNone/>
            </a:pPr>
            <a:endParaRPr lang="en-GB"/>
          </a:p>
        </p:txBody>
      </p:sp>
      <p:pic>
        <p:nvPicPr>
          <p:cNvPr id="2050" name="Picture 2" descr="Wroughton Primary Federation :: Before &amp; After School Club"/>
          <p:cNvPicPr>
            <a:picLocks noChangeAspect="1" noChangeArrowheads="1"/>
          </p:cNvPicPr>
          <p:nvPr/>
        </p:nvPicPr>
        <p:blipFill>
          <a:blip r:embed="rId2" cstate="print"/>
          <a:srcRect/>
          <a:stretch>
            <a:fillRect/>
          </a:stretch>
        </p:blipFill>
        <p:spPr bwMode="auto">
          <a:xfrm>
            <a:off x="4716016" y="1484784"/>
            <a:ext cx="4145457" cy="43924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7632848" cy="1320800"/>
          </a:xfrm>
        </p:spPr>
        <p:txBody>
          <a:bodyPr>
            <a:noAutofit/>
          </a:bodyPr>
          <a:lstStyle/>
          <a:p>
            <a:r>
              <a:rPr lang="en-GB" sz="4400">
                <a:latin typeface="Cooper Black" pitchFamily="18" charset="0"/>
              </a:rPr>
              <a:t>S.M.A.S.H </a:t>
            </a:r>
            <a:br>
              <a:rPr lang="en-GB" sz="4400">
                <a:latin typeface="Cooper Black" pitchFamily="18" charset="0"/>
              </a:rPr>
            </a:br>
            <a:r>
              <a:rPr lang="en-GB">
                <a:latin typeface="Cooper Black" pitchFamily="18" charset="0"/>
              </a:rPr>
              <a:t>(St. Mary’s After School Hub)</a:t>
            </a:r>
          </a:p>
        </p:txBody>
      </p:sp>
      <p:sp>
        <p:nvSpPr>
          <p:cNvPr id="3" name="Content Placeholder 2"/>
          <p:cNvSpPr>
            <a:spLocks noGrp="1"/>
          </p:cNvSpPr>
          <p:nvPr>
            <p:ph sz="half" idx="1"/>
          </p:nvPr>
        </p:nvSpPr>
        <p:spPr>
          <a:xfrm>
            <a:off x="611560" y="2204864"/>
            <a:ext cx="3530352" cy="3672408"/>
          </a:xfrm>
        </p:spPr>
        <p:txBody>
          <a:bodyPr>
            <a:noAutofit/>
          </a:bodyPr>
          <a:lstStyle/>
          <a:p>
            <a:r>
              <a:rPr lang="en-GB" sz="2400"/>
              <a:t>This normally runs after school in the Parish hall from 3pm-5pm on week days.</a:t>
            </a:r>
          </a:p>
          <a:p>
            <a:r>
              <a:rPr lang="en-GB" sz="2400"/>
              <a:t>It is available to all children from Early Years to Year 6 and they provide snacks, games and a chance to play alongside other year groups.</a:t>
            </a:r>
          </a:p>
        </p:txBody>
      </p:sp>
      <p:pic>
        <p:nvPicPr>
          <p:cNvPr id="1026" name="Picture 2" descr="St Thomas' Church Of England Primary School - Breakfast and After ..."/>
          <p:cNvPicPr>
            <a:picLocks noChangeAspect="1" noChangeArrowheads="1"/>
          </p:cNvPicPr>
          <p:nvPr/>
        </p:nvPicPr>
        <p:blipFill>
          <a:blip r:embed="rId2" cstate="print"/>
          <a:srcRect/>
          <a:stretch>
            <a:fillRect/>
          </a:stretch>
        </p:blipFill>
        <p:spPr bwMode="auto">
          <a:xfrm>
            <a:off x="4372444" y="2276872"/>
            <a:ext cx="4771556" cy="41044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14ED-B0E1-4EB7-BDCC-E74CA27E8A0D}"/>
              </a:ext>
            </a:extLst>
          </p:cNvPr>
          <p:cNvSpPr>
            <a:spLocks noGrp="1"/>
          </p:cNvSpPr>
          <p:nvPr>
            <p:ph type="ctrTitle"/>
          </p:nvPr>
        </p:nvSpPr>
        <p:spPr>
          <a:xfrm>
            <a:off x="790625" y="376442"/>
            <a:ext cx="6436319" cy="1587687"/>
          </a:xfrm>
        </p:spPr>
        <p:txBody>
          <a:bodyPr/>
          <a:lstStyle/>
          <a:p>
            <a:pPr algn="ctr"/>
            <a:r>
              <a:rPr lang="en-US" sz="4400"/>
              <a:t>Please watch the virtual tour of our school </a:t>
            </a:r>
          </a:p>
        </p:txBody>
      </p:sp>
      <p:sp>
        <p:nvSpPr>
          <p:cNvPr id="3" name="Subtitle 2">
            <a:extLst>
              <a:ext uri="{FF2B5EF4-FFF2-40B4-BE49-F238E27FC236}">
                <a16:creationId xmlns:a16="http://schemas.microsoft.com/office/drawing/2014/main" id="{90D2ECA6-1D7F-4BC4-B5F5-98A0E4C88FFA}"/>
              </a:ext>
            </a:extLst>
          </p:cNvPr>
          <p:cNvSpPr>
            <a:spLocks noGrp="1"/>
          </p:cNvSpPr>
          <p:nvPr>
            <p:ph type="subTitle" idx="1"/>
          </p:nvPr>
        </p:nvSpPr>
        <p:spPr>
          <a:xfrm>
            <a:off x="685119" y="4050834"/>
            <a:ext cx="6858348" cy="1096899"/>
          </a:xfrm>
        </p:spPr>
        <p:txBody>
          <a:bodyPr>
            <a:noAutofit/>
          </a:bodyPr>
          <a:lstStyle/>
          <a:p>
            <a:pPr algn="ctr"/>
            <a:r>
              <a:rPr lang="en-US" sz="3200"/>
              <a:t>If you have any questions, then type them into the chat option on your screen and we will answer them at the end.</a:t>
            </a:r>
          </a:p>
        </p:txBody>
      </p:sp>
      <p:pic>
        <p:nvPicPr>
          <p:cNvPr id="5" name="Picture 2" descr="\\SMB-FILES\kbeaven$\My Pictures\Mission Statement.png">
            <a:extLst>
              <a:ext uri="{FF2B5EF4-FFF2-40B4-BE49-F238E27FC236}">
                <a16:creationId xmlns:a16="http://schemas.microsoft.com/office/drawing/2014/main" id="{06ECC0FE-9EA1-4961-B85E-05CD87C6C0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9104" y="2059106"/>
            <a:ext cx="2486636" cy="190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1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3750" y="260648"/>
            <a:ext cx="8229600" cy="1143000"/>
          </a:xfrm>
        </p:spPr>
        <p:txBody>
          <a:bodyPr>
            <a:normAutofit fontScale="90000"/>
          </a:bodyPr>
          <a:lstStyle/>
          <a:p>
            <a:pPr algn="ctr"/>
            <a:r>
              <a:rPr lang="en-GB">
                <a:latin typeface="Cooper Black" panose="0208090404030B020404" pitchFamily="18" charset="0"/>
              </a:rPr>
              <a:t>Reception Classes </a:t>
            </a:r>
            <a:br>
              <a:rPr lang="en-GB">
                <a:latin typeface="Cooper Black" panose="0208090404030B020404" pitchFamily="18" charset="0"/>
              </a:rPr>
            </a:br>
            <a:r>
              <a:rPr lang="en-GB">
                <a:latin typeface="Cooper Black" panose="0208090404030B020404" pitchFamily="18" charset="0"/>
              </a:rPr>
              <a:t>September 2020</a:t>
            </a:r>
          </a:p>
        </p:txBody>
      </p:sp>
      <p:sp>
        <p:nvSpPr>
          <p:cNvPr id="8" name="Text Placeholder 7"/>
          <p:cNvSpPr>
            <a:spLocks noGrp="1"/>
          </p:cNvSpPr>
          <p:nvPr>
            <p:ph type="body" idx="1"/>
          </p:nvPr>
        </p:nvSpPr>
        <p:spPr>
          <a:xfrm>
            <a:off x="464433" y="1196752"/>
            <a:ext cx="4040188" cy="639762"/>
          </a:xfrm>
        </p:spPr>
        <p:txBody>
          <a:bodyPr/>
          <a:lstStyle/>
          <a:p>
            <a:r>
              <a:rPr lang="en-GB"/>
              <a:t>Starfish Class</a:t>
            </a:r>
          </a:p>
        </p:txBody>
      </p:sp>
      <p:sp>
        <p:nvSpPr>
          <p:cNvPr id="9" name="Content Placeholder 8"/>
          <p:cNvSpPr>
            <a:spLocks noGrp="1"/>
          </p:cNvSpPr>
          <p:nvPr>
            <p:ph sz="half" idx="2"/>
          </p:nvPr>
        </p:nvSpPr>
        <p:spPr>
          <a:xfrm>
            <a:off x="494701" y="1844824"/>
            <a:ext cx="4040188" cy="3951288"/>
          </a:xfrm>
        </p:spPr>
        <p:txBody>
          <a:bodyPr/>
          <a:lstStyle/>
          <a:p>
            <a:r>
              <a:rPr lang="en-GB"/>
              <a:t>Miss Stevenson  (Teacher)</a:t>
            </a:r>
          </a:p>
          <a:p>
            <a:r>
              <a:rPr lang="en-GB"/>
              <a:t>Mrs </a:t>
            </a:r>
            <a:r>
              <a:rPr lang="en-GB" err="1"/>
              <a:t>Burtenshaw</a:t>
            </a:r>
            <a:r>
              <a:rPr lang="en-GB"/>
              <a:t>                     (Teaching Assistant)</a:t>
            </a:r>
          </a:p>
          <a:p>
            <a:endParaRPr lang="en-GB"/>
          </a:p>
        </p:txBody>
      </p:sp>
      <p:sp>
        <p:nvSpPr>
          <p:cNvPr id="10" name="Text Placeholder 9"/>
          <p:cNvSpPr>
            <a:spLocks noGrp="1"/>
          </p:cNvSpPr>
          <p:nvPr>
            <p:ph type="body" sz="quarter" idx="3"/>
          </p:nvPr>
        </p:nvSpPr>
        <p:spPr>
          <a:xfrm>
            <a:off x="4678188" y="1196752"/>
            <a:ext cx="4041775" cy="639762"/>
          </a:xfrm>
        </p:spPr>
        <p:txBody>
          <a:bodyPr/>
          <a:lstStyle/>
          <a:p>
            <a:r>
              <a:rPr lang="en-GB"/>
              <a:t>Shell Class</a:t>
            </a:r>
          </a:p>
        </p:txBody>
      </p:sp>
      <p:sp>
        <p:nvSpPr>
          <p:cNvPr id="11" name="Content Placeholder 10"/>
          <p:cNvSpPr>
            <a:spLocks noGrp="1"/>
          </p:cNvSpPr>
          <p:nvPr>
            <p:ph sz="quarter" idx="4"/>
          </p:nvPr>
        </p:nvSpPr>
        <p:spPr>
          <a:xfrm>
            <a:off x="4678188" y="1844824"/>
            <a:ext cx="4041775" cy="3951288"/>
          </a:xfrm>
        </p:spPr>
        <p:txBody>
          <a:bodyPr/>
          <a:lstStyle/>
          <a:p>
            <a:r>
              <a:rPr lang="en-GB"/>
              <a:t>Mrs Lauder (Teacher)</a:t>
            </a:r>
          </a:p>
          <a:p>
            <a:r>
              <a:rPr lang="en-GB"/>
              <a:t>Mrs Thompson                       (Teaching Assistant)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9974" y="3246564"/>
            <a:ext cx="1695028" cy="158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33" y="3067696"/>
            <a:ext cx="1732903"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6094" y="3175161"/>
            <a:ext cx="1757926" cy="16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445" y="5159328"/>
            <a:ext cx="1868888" cy="154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469332" y="5507283"/>
            <a:ext cx="3369007" cy="1200329"/>
          </a:xfrm>
          <a:prstGeom prst="rect">
            <a:avLst/>
          </a:prstGeom>
          <a:noFill/>
        </p:spPr>
        <p:txBody>
          <a:bodyPr wrap="square" rtlCol="0" anchor="t">
            <a:spAutoFit/>
          </a:bodyPr>
          <a:lstStyle/>
          <a:p>
            <a:r>
              <a:rPr lang="en-GB" sz="2400"/>
              <a:t>Mrs </a:t>
            </a:r>
            <a:r>
              <a:rPr lang="en-GB" sz="2400" err="1"/>
              <a:t>Kanik</a:t>
            </a:r>
            <a:r>
              <a:rPr lang="en-GB" sz="2400"/>
              <a:t> </a:t>
            </a:r>
          </a:p>
          <a:p>
            <a:r>
              <a:rPr lang="en-GB" sz="2400"/>
              <a:t>EAL Teaching Assistant (both classes)</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5901" t="27600" r="45800" b="19200"/>
          <a:stretch/>
        </p:blipFill>
        <p:spPr>
          <a:xfrm rot="5400000">
            <a:off x="4597735" y="3230498"/>
            <a:ext cx="1872208" cy="1546607"/>
          </a:xfrm>
          <a:prstGeom prst="rect">
            <a:avLst/>
          </a:prstGeom>
        </p:spPr>
      </p:pic>
    </p:spTree>
    <p:extLst>
      <p:ext uri="{BB962C8B-B14F-4D97-AF65-F5344CB8AC3E}">
        <p14:creationId xmlns:p14="http://schemas.microsoft.com/office/powerpoint/2010/main" val="159488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a:latin typeface="Cooper Black" panose="0208090404030B020404" pitchFamily="18" charset="0"/>
              </a:rPr>
              <a:t>Our Lady of Sorrows Church</a:t>
            </a:r>
          </a:p>
        </p:txBody>
      </p:sp>
      <p:sp>
        <p:nvSpPr>
          <p:cNvPr id="6" name="Content Placeholder 5"/>
          <p:cNvSpPr>
            <a:spLocks noGrp="1"/>
          </p:cNvSpPr>
          <p:nvPr>
            <p:ph sz="quarter" idx="4"/>
          </p:nvPr>
        </p:nvSpPr>
        <p:spPr>
          <a:xfrm>
            <a:off x="3409440" y="3212976"/>
            <a:ext cx="4438825" cy="2828387"/>
          </a:xfrm>
        </p:spPr>
        <p:txBody>
          <a:bodyPr vert="horz" lIns="91440" tIns="45720" rIns="91440" bIns="45720" rtlCol="0" anchor="t">
            <a:noAutofit/>
          </a:bodyPr>
          <a:lstStyle/>
          <a:p>
            <a:r>
              <a:rPr lang="en-GB" sz="2400"/>
              <a:t>Fr Chris is our Parish Priest.</a:t>
            </a:r>
          </a:p>
          <a:p>
            <a:r>
              <a:rPr lang="en-GB" sz="2400"/>
              <a:t>He has close links with the school and  visits regularly. He welcomes us to Our Lady of Sorrows Church to learn about our faith.</a:t>
            </a:r>
          </a:p>
        </p:txBody>
      </p:sp>
      <p:pic>
        <p:nvPicPr>
          <p:cNvPr id="7" name="Picture 6"/>
          <p:cNvPicPr>
            <a:picLocks noChangeAspect="1"/>
          </p:cNvPicPr>
          <p:nvPr/>
        </p:nvPicPr>
        <p:blipFill>
          <a:blip r:embed="rId2"/>
          <a:stretch>
            <a:fillRect/>
          </a:stretch>
        </p:blipFill>
        <p:spPr>
          <a:xfrm>
            <a:off x="467544" y="2348880"/>
            <a:ext cx="3005661" cy="4420948"/>
          </a:xfrm>
          <a:prstGeom prst="rect">
            <a:avLst/>
          </a:prstGeom>
        </p:spPr>
      </p:pic>
    </p:spTree>
    <p:extLst>
      <p:ext uri="{BB962C8B-B14F-4D97-AF65-F5344CB8AC3E}">
        <p14:creationId xmlns:p14="http://schemas.microsoft.com/office/powerpoint/2010/main" val="234081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347714" cy="1320800"/>
          </a:xfrm>
        </p:spPr>
        <p:txBody>
          <a:bodyPr>
            <a:normAutofit/>
          </a:bodyPr>
          <a:lstStyle/>
          <a:p>
            <a:r>
              <a:rPr lang="en-GB" sz="5400">
                <a:latin typeface="Cooper Black" panose="0208090404030B020404" pitchFamily="18" charset="0"/>
              </a:rPr>
              <a:t>Uniform</a:t>
            </a:r>
          </a:p>
        </p:txBody>
      </p:sp>
      <p:pic>
        <p:nvPicPr>
          <p:cNvPr id="6" name="Picture 5"/>
          <p:cNvPicPr>
            <a:picLocks noChangeAspect="1"/>
          </p:cNvPicPr>
          <p:nvPr/>
        </p:nvPicPr>
        <p:blipFill rotWithShape="1">
          <a:blip r:embed="rId2" cstate="print"/>
          <a:srcRect l="3210" t="2215"/>
          <a:stretch/>
        </p:blipFill>
        <p:spPr>
          <a:xfrm rot="5400000">
            <a:off x="1542001" y="-577089"/>
            <a:ext cx="4138034" cy="7066919"/>
          </a:xfrm>
          <a:prstGeom prst="rect">
            <a:avLst/>
          </a:prstGeom>
        </p:spPr>
      </p:pic>
      <p:sp>
        <p:nvSpPr>
          <p:cNvPr id="7" name="TextBox 6"/>
          <p:cNvSpPr txBox="1"/>
          <p:nvPr/>
        </p:nvSpPr>
        <p:spPr>
          <a:xfrm>
            <a:off x="331763" y="5112452"/>
            <a:ext cx="7184548" cy="1631216"/>
          </a:xfrm>
          <a:prstGeom prst="rect">
            <a:avLst/>
          </a:prstGeom>
          <a:noFill/>
        </p:spPr>
        <p:txBody>
          <a:bodyPr wrap="square" rtlCol="0" anchor="t">
            <a:spAutoFit/>
          </a:bodyPr>
          <a:lstStyle/>
          <a:p>
            <a:r>
              <a:rPr lang="en-GB" sz="2000"/>
              <a:t>Please label </a:t>
            </a:r>
            <a:r>
              <a:rPr lang="en-GB" sz="2000" u="sng"/>
              <a:t>all</a:t>
            </a:r>
            <a:r>
              <a:rPr lang="en-GB" sz="2000"/>
              <a:t> clothing! Uniform without logos on can be bought anywhere. Uniform with logos can be purchased at</a:t>
            </a:r>
            <a:r>
              <a:rPr lang="en-GB" sz="2000">
                <a:solidFill>
                  <a:srgbClr val="FF0000"/>
                </a:solidFill>
              </a:rPr>
              <a:t> JW Sports in Bognor. </a:t>
            </a:r>
            <a:r>
              <a:rPr lang="en-GB" sz="2000"/>
              <a:t>An extra pair of pants and socks are essential please to keep in the PE bag at school.</a:t>
            </a:r>
          </a:p>
          <a:p>
            <a:endParaRPr lang="en-GB" sz="2000"/>
          </a:p>
        </p:txBody>
      </p:sp>
    </p:spTree>
    <p:extLst>
      <p:ext uri="{BB962C8B-B14F-4D97-AF65-F5344CB8AC3E}">
        <p14:creationId xmlns:p14="http://schemas.microsoft.com/office/powerpoint/2010/main" val="74884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6347714" cy="1320800"/>
          </a:xfrm>
        </p:spPr>
        <p:txBody>
          <a:bodyPr>
            <a:noAutofit/>
          </a:bodyPr>
          <a:lstStyle/>
          <a:p>
            <a:pPr algn="ctr"/>
            <a:r>
              <a:rPr lang="en-GB" sz="4800">
                <a:latin typeface="Cooper Black" panose="0208090404030B020404" pitchFamily="18" charset="0"/>
              </a:rPr>
              <a:t>FSA Book bags </a:t>
            </a:r>
            <a:br>
              <a:rPr lang="en-GB" sz="4800">
                <a:latin typeface="Cooper Black" panose="0208090404030B020404" pitchFamily="18" charset="0"/>
              </a:rPr>
            </a:br>
            <a:r>
              <a:rPr lang="en-GB" sz="4800">
                <a:latin typeface="Cooper Black" panose="0208090404030B020404" pitchFamily="18" charset="0"/>
              </a:rPr>
              <a:t>and water bottles</a:t>
            </a:r>
          </a:p>
        </p:txBody>
      </p:sp>
      <p:sp>
        <p:nvSpPr>
          <p:cNvPr id="3" name="TextBox 2"/>
          <p:cNvSpPr txBox="1"/>
          <p:nvPr/>
        </p:nvSpPr>
        <p:spPr>
          <a:xfrm>
            <a:off x="539552" y="2564904"/>
            <a:ext cx="2304256" cy="2554545"/>
          </a:xfrm>
          <a:prstGeom prst="rect">
            <a:avLst/>
          </a:prstGeom>
          <a:noFill/>
        </p:spPr>
        <p:txBody>
          <a:bodyPr wrap="square" rtlCol="0">
            <a:spAutoFit/>
          </a:bodyPr>
          <a:lstStyle/>
          <a:p>
            <a:r>
              <a:rPr lang="en-GB" sz="2000"/>
              <a:t>These are kindly provided</a:t>
            </a:r>
          </a:p>
          <a:p>
            <a:r>
              <a:rPr lang="en-GB" sz="2000"/>
              <a:t>by our Families and Staff Association.</a:t>
            </a:r>
          </a:p>
          <a:p>
            <a:r>
              <a:rPr lang="en-GB" sz="2000"/>
              <a:t>We will give these to you on your first school visit.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132856"/>
            <a:ext cx="5292080" cy="3969060"/>
          </a:xfrm>
          <a:prstGeom prst="rect">
            <a:avLst/>
          </a:prstGeom>
        </p:spPr>
      </p:pic>
    </p:spTree>
    <p:extLst>
      <p:ext uri="{BB962C8B-B14F-4D97-AF65-F5344CB8AC3E}">
        <p14:creationId xmlns:p14="http://schemas.microsoft.com/office/powerpoint/2010/main" val="288343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11"/>
            <a:ext cx="6347714" cy="1320800"/>
          </a:xfrm>
        </p:spPr>
        <p:txBody>
          <a:bodyPr>
            <a:noAutofit/>
          </a:bodyPr>
          <a:lstStyle/>
          <a:p>
            <a:r>
              <a:rPr lang="en-GB" sz="5400">
                <a:latin typeface="Cooper Black" panose="0208090404030B020404" pitchFamily="18" charset="0"/>
              </a:rPr>
              <a:t>Lunches and milk</a:t>
            </a:r>
          </a:p>
        </p:txBody>
      </p:sp>
      <p:pic>
        <p:nvPicPr>
          <p:cNvPr id="3" name="Picture 2"/>
          <p:cNvPicPr>
            <a:picLocks noChangeAspect="1"/>
          </p:cNvPicPr>
          <p:nvPr/>
        </p:nvPicPr>
        <p:blipFill>
          <a:blip r:embed="rId2" cstate="print"/>
          <a:stretch>
            <a:fillRect/>
          </a:stretch>
        </p:blipFill>
        <p:spPr>
          <a:xfrm>
            <a:off x="5580112" y="2521904"/>
            <a:ext cx="2886075" cy="3457575"/>
          </a:xfrm>
          <a:prstGeom prst="rect">
            <a:avLst/>
          </a:prstGeom>
        </p:spPr>
      </p:pic>
      <p:sp>
        <p:nvSpPr>
          <p:cNvPr id="4" name="TextBox 3"/>
          <p:cNvSpPr txBox="1"/>
          <p:nvPr/>
        </p:nvSpPr>
        <p:spPr>
          <a:xfrm>
            <a:off x="3923928" y="884530"/>
            <a:ext cx="4300609" cy="1631216"/>
          </a:xfrm>
          <a:prstGeom prst="rect">
            <a:avLst/>
          </a:prstGeom>
          <a:noFill/>
        </p:spPr>
        <p:txBody>
          <a:bodyPr wrap="square" rtlCol="0" anchor="t">
            <a:spAutoFit/>
          </a:bodyPr>
          <a:lstStyle/>
          <a:p>
            <a:r>
              <a:rPr lang="en-GB" sz="2000"/>
              <a:t>Milk is free for under 5s but you must register on the coolmilk.com website. Children who are 5 or over need to pay. There is a letter about how to do this in your pack.</a:t>
            </a:r>
          </a:p>
        </p:txBody>
      </p:sp>
      <p:sp>
        <p:nvSpPr>
          <p:cNvPr id="7" name="TextBox 6"/>
          <p:cNvSpPr txBox="1"/>
          <p:nvPr/>
        </p:nvSpPr>
        <p:spPr>
          <a:xfrm>
            <a:off x="323528" y="2876742"/>
            <a:ext cx="4067944" cy="1323439"/>
          </a:xfrm>
          <a:prstGeom prst="rect">
            <a:avLst/>
          </a:prstGeom>
          <a:noFill/>
        </p:spPr>
        <p:txBody>
          <a:bodyPr wrap="square" rtlCol="0" anchor="t">
            <a:spAutoFit/>
          </a:bodyPr>
          <a:lstStyle/>
          <a:p>
            <a:pPr algn="ctr"/>
            <a:r>
              <a:rPr lang="en-GB" sz="2000"/>
              <a:t>Your child can bring in a packed lunch or to have a meal provided by Chartwells. This is free. </a:t>
            </a:r>
            <a:endParaRPr lang="en-US" sz="2000"/>
          </a:p>
          <a:p>
            <a:pPr algn="ctr"/>
            <a:r>
              <a:rPr lang="en-GB" sz="2000"/>
              <a:t>Information is in your packs.</a:t>
            </a:r>
          </a:p>
        </p:txBody>
      </p:sp>
      <p:pic>
        <p:nvPicPr>
          <p:cNvPr id="6" name="Picture 7" descr="A picture containing table, bunch, group, different&#10;&#10;Description generated with very high confidence">
            <a:extLst>
              <a:ext uri="{FF2B5EF4-FFF2-40B4-BE49-F238E27FC236}">
                <a16:creationId xmlns:a16="http://schemas.microsoft.com/office/drawing/2014/main" id="{EDF6F292-C93D-4424-8D5A-1E49B0BF17D6}"/>
              </a:ext>
            </a:extLst>
          </p:cNvPr>
          <p:cNvPicPr>
            <a:picLocks noChangeAspect="1"/>
          </p:cNvPicPr>
          <p:nvPr/>
        </p:nvPicPr>
        <p:blipFill>
          <a:blip r:embed="rId3"/>
          <a:stretch>
            <a:fillRect/>
          </a:stretch>
        </p:blipFill>
        <p:spPr>
          <a:xfrm>
            <a:off x="321197" y="4251634"/>
            <a:ext cx="4667491" cy="2116503"/>
          </a:xfrm>
          <a:prstGeom prst="rect">
            <a:avLst/>
          </a:prstGeom>
        </p:spPr>
      </p:pic>
    </p:spTree>
    <p:extLst>
      <p:ext uri="{BB962C8B-B14F-4D97-AF65-F5344CB8AC3E}">
        <p14:creationId xmlns:p14="http://schemas.microsoft.com/office/powerpoint/2010/main" val="360584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347714" cy="1320800"/>
          </a:xfrm>
        </p:spPr>
        <p:txBody>
          <a:bodyPr>
            <a:normAutofit/>
          </a:bodyPr>
          <a:lstStyle/>
          <a:p>
            <a:r>
              <a:rPr lang="en-GB" sz="6000">
                <a:latin typeface="Cooper Black" panose="0208090404030B020404" pitchFamily="18" charset="0"/>
              </a:rPr>
              <a:t>School visits</a:t>
            </a:r>
          </a:p>
        </p:txBody>
      </p:sp>
      <p:sp>
        <p:nvSpPr>
          <p:cNvPr id="3" name="TextBox 2"/>
          <p:cNvSpPr txBox="1"/>
          <p:nvPr/>
        </p:nvSpPr>
        <p:spPr>
          <a:xfrm>
            <a:off x="539552" y="2708920"/>
            <a:ext cx="6984776" cy="2031325"/>
          </a:xfrm>
          <a:prstGeom prst="rect">
            <a:avLst/>
          </a:prstGeom>
          <a:noFill/>
        </p:spPr>
        <p:txBody>
          <a:bodyPr wrap="square" rtlCol="0">
            <a:spAutoFit/>
          </a:bodyPr>
          <a:lstStyle/>
          <a:p>
            <a:endParaRPr lang="en-GB"/>
          </a:p>
          <a:p>
            <a:endParaRPr lang="en-GB"/>
          </a:p>
          <a:p>
            <a:endParaRPr lang="en-GB"/>
          </a:p>
          <a:p>
            <a:endParaRPr lang="en-GB"/>
          </a:p>
          <a:p>
            <a:endParaRPr lang="en-GB"/>
          </a:p>
          <a:p>
            <a:endParaRPr lang="en-GB"/>
          </a:p>
          <a:p>
            <a:endParaRPr lang="en-GB"/>
          </a:p>
        </p:txBody>
      </p:sp>
      <p:sp>
        <p:nvSpPr>
          <p:cNvPr id="5" name="TextBox 4"/>
          <p:cNvSpPr txBox="1"/>
          <p:nvPr/>
        </p:nvSpPr>
        <p:spPr>
          <a:xfrm>
            <a:off x="531317" y="1412776"/>
            <a:ext cx="6906200" cy="3170099"/>
          </a:xfrm>
          <a:prstGeom prst="rect">
            <a:avLst/>
          </a:prstGeom>
          <a:noFill/>
        </p:spPr>
        <p:txBody>
          <a:bodyPr wrap="square" rtlCol="0" anchor="t">
            <a:spAutoFit/>
          </a:bodyPr>
          <a:lstStyle/>
          <a:p>
            <a:r>
              <a:rPr lang="en-GB" sz="2000"/>
              <a:t>Because of this very unusual situation this year, we have not been able to visit the children in their pre-school setting or ask you to visit with the children.</a:t>
            </a:r>
          </a:p>
          <a:p>
            <a:endParaRPr lang="en-GB" sz="2000"/>
          </a:p>
          <a:p>
            <a:r>
              <a:rPr lang="en-GB" sz="2000"/>
              <a:t>Instead, we will be inviting you to come in for three short visits to the class between </a:t>
            </a:r>
            <a:r>
              <a:rPr lang="en-GB" sz="2000" u="sng"/>
              <a:t>Thursday 3</a:t>
            </a:r>
            <a:r>
              <a:rPr lang="en-GB" sz="2000" baseline="30000"/>
              <a:t>rd </a:t>
            </a:r>
            <a:r>
              <a:rPr lang="en-GB" sz="2000" u="sng"/>
              <a:t>September</a:t>
            </a:r>
            <a:r>
              <a:rPr lang="en-GB" sz="2000"/>
              <a:t> and </a:t>
            </a:r>
            <a:r>
              <a:rPr lang="en-GB" sz="2000" u="sng"/>
              <a:t>Friday 11</a:t>
            </a:r>
            <a:r>
              <a:rPr lang="en-GB" sz="2000" baseline="30000"/>
              <a:t>th</a:t>
            </a:r>
            <a:r>
              <a:rPr lang="en-GB" sz="2000" u="sng"/>
              <a:t> September 2020.</a:t>
            </a:r>
          </a:p>
          <a:p>
            <a:endParaRPr lang="en-GB" sz="2000" u="sng"/>
          </a:p>
          <a:p>
            <a:endParaRPr lang="en-GB" sz="2000" u="sng"/>
          </a:p>
          <a:p>
            <a:pPr algn="ctr"/>
            <a:r>
              <a:rPr lang="en-GB" sz="2000">
                <a:solidFill>
                  <a:srgbClr val="FF0000"/>
                </a:solidFill>
              </a:rPr>
              <a:t>                     </a:t>
            </a:r>
          </a:p>
        </p:txBody>
      </p:sp>
      <p:pic>
        <p:nvPicPr>
          <p:cNvPr id="6145" name="Picture 1"/>
          <p:cNvPicPr>
            <a:picLocks noChangeAspect="1" noChangeArrowheads="1"/>
          </p:cNvPicPr>
          <p:nvPr/>
        </p:nvPicPr>
        <p:blipFill>
          <a:blip r:embed="rId2" cstate="print"/>
          <a:srcRect/>
          <a:stretch>
            <a:fillRect/>
          </a:stretch>
        </p:blipFill>
        <p:spPr bwMode="auto">
          <a:xfrm>
            <a:off x="251520" y="4077072"/>
            <a:ext cx="3672408" cy="2503338"/>
          </a:xfrm>
          <a:prstGeom prst="rect">
            <a:avLst/>
          </a:prstGeom>
          <a:noFill/>
          <a:ln w="9525">
            <a:noFill/>
            <a:miter lim="800000"/>
            <a:headEnd/>
            <a:tailEnd/>
          </a:ln>
        </p:spPr>
      </p:pic>
      <p:sp>
        <p:nvSpPr>
          <p:cNvPr id="4" name="TextBox 3">
            <a:extLst>
              <a:ext uri="{FF2B5EF4-FFF2-40B4-BE49-F238E27FC236}">
                <a16:creationId xmlns:a16="http://schemas.microsoft.com/office/drawing/2014/main" id="{6FF0473C-5272-4676-BCB0-083DA72B1901}"/>
              </a:ext>
            </a:extLst>
          </p:cNvPr>
          <p:cNvSpPr txBox="1"/>
          <p:nvPr/>
        </p:nvSpPr>
        <p:spPr>
          <a:xfrm>
            <a:off x="4495318" y="4075735"/>
            <a:ext cx="345214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solidFill>
                  <a:srgbClr val="FF0000"/>
                </a:solidFill>
                <a:ea typeface="+mn-lt"/>
                <a:cs typeface="+mn-lt"/>
              </a:rPr>
              <a:t>We will let you know your child's class by the end of the term.</a:t>
            </a:r>
          </a:p>
          <a:p>
            <a:endParaRPr lang="en-GB">
              <a:ea typeface="+mn-lt"/>
              <a:cs typeface="+mn-lt"/>
            </a:endParaRPr>
          </a:p>
          <a:p>
            <a:pPr algn="l"/>
            <a:endParaRPr lang="en-US"/>
          </a:p>
        </p:txBody>
      </p:sp>
    </p:spTree>
    <p:extLst>
      <p:ext uri="{BB962C8B-B14F-4D97-AF65-F5344CB8AC3E}">
        <p14:creationId xmlns:p14="http://schemas.microsoft.com/office/powerpoint/2010/main" val="395871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64" y="225364"/>
            <a:ext cx="6347714" cy="1320800"/>
          </a:xfrm>
        </p:spPr>
        <p:txBody>
          <a:bodyPr>
            <a:normAutofit/>
          </a:bodyPr>
          <a:lstStyle/>
          <a:p>
            <a:r>
              <a:rPr lang="en-GB" sz="6000">
                <a:latin typeface="Cooper Black" panose="0208090404030B020404" pitchFamily="18" charset="0"/>
              </a:rPr>
              <a:t>All About Me</a:t>
            </a:r>
          </a:p>
        </p:txBody>
      </p:sp>
      <p:sp>
        <p:nvSpPr>
          <p:cNvPr id="3" name="Content Placeholder 2"/>
          <p:cNvSpPr>
            <a:spLocks noGrp="1"/>
          </p:cNvSpPr>
          <p:nvPr>
            <p:ph sz="half" idx="1"/>
          </p:nvPr>
        </p:nvSpPr>
        <p:spPr>
          <a:xfrm>
            <a:off x="441464" y="1700808"/>
            <a:ext cx="3338448" cy="3880772"/>
          </a:xfrm>
        </p:spPr>
        <p:txBody>
          <a:bodyPr>
            <a:normAutofit fontScale="77500" lnSpcReduction="20000"/>
          </a:bodyPr>
          <a:lstStyle/>
          <a:p>
            <a:r>
              <a:rPr lang="en-GB" sz="2800"/>
              <a:t>Please complete at home over the summer (This will be sent to you nearer the end of term with details of the class your child will be in).</a:t>
            </a:r>
          </a:p>
          <a:p>
            <a:endParaRPr lang="en-GB" sz="2800"/>
          </a:p>
          <a:p>
            <a:r>
              <a:rPr lang="en-GB" sz="2800"/>
              <a:t>Please give to your child’s teacher on one of the school visits in September.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231706"/>
            <a:ext cx="4562847"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descr="C:\Users\kbeaven1\AppData\Local\Microsoft\Windows\Temporary Internet Files\Content.IE5\BUL27DTI\0511-1101-0118-1935_Stick_Figures_of_Preschool_Kids_Playing_clipart_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546" y="5022036"/>
            <a:ext cx="1754812" cy="175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0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a:latin typeface="Cooper Black" panose="0208090404030B020404" pitchFamily="18" charset="0"/>
              </a:rPr>
              <a:t>Staggered Start</a:t>
            </a:r>
          </a:p>
        </p:txBody>
      </p:sp>
      <p:sp>
        <p:nvSpPr>
          <p:cNvPr id="3" name="Content Placeholder 2"/>
          <p:cNvSpPr>
            <a:spLocks noGrp="1"/>
          </p:cNvSpPr>
          <p:nvPr>
            <p:ph idx="1"/>
          </p:nvPr>
        </p:nvSpPr>
        <p:spPr>
          <a:xfrm>
            <a:off x="323528" y="1454050"/>
            <a:ext cx="8064896" cy="4525963"/>
          </a:xfrm>
        </p:spPr>
        <p:txBody>
          <a:bodyPr>
            <a:normAutofit fontScale="92500" lnSpcReduction="10000"/>
          </a:bodyPr>
          <a:lstStyle/>
          <a:p>
            <a:r>
              <a:rPr lang="en-GB" sz="2800"/>
              <a:t>Starting school is very tiring even </a:t>
            </a:r>
          </a:p>
          <a:p>
            <a:pPr marL="0" indent="0">
              <a:buNone/>
            </a:pPr>
            <a:r>
              <a:rPr lang="en-GB" sz="2800"/>
              <a:t>   if your child is used to full-time nursery.</a:t>
            </a:r>
          </a:p>
          <a:p>
            <a:pPr marL="0" indent="0">
              <a:buNone/>
            </a:pPr>
            <a:r>
              <a:rPr lang="en-GB" sz="2800"/>
              <a:t> </a:t>
            </a:r>
          </a:p>
          <a:p>
            <a:r>
              <a:rPr lang="en-GB" sz="2800"/>
              <a:t>It can give a more gentle start to</a:t>
            </a:r>
          </a:p>
          <a:p>
            <a:pPr marL="0" indent="0">
              <a:buNone/>
            </a:pPr>
            <a:r>
              <a:rPr lang="en-GB" sz="2800"/>
              <a:t>   the school environment </a:t>
            </a:r>
          </a:p>
          <a:p>
            <a:pPr marL="0" indent="0">
              <a:buNone/>
            </a:pPr>
            <a:r>
              <a:rPr lang="en-GB" sz="2800"/>
              <a:t>   and school day.</a:t>
            </a:r>
          </a:p>
          <a:p>
            <a:endParaRPr lang="en-GB" sz="2800"/>
          </a:p>
          <a:p>
            <a:r>
              <a:rPr lang="en-GB" sz="2800"/>
              <a:t>It can help children to settle well </a:t>
            </a:r>
          </a:p>
          <a:p>
            <a:pPr marL="0" indent="0">
              <a:buNone/>
            </a:pPr>
            <a:r>
              <a:rPr lang="en-GB" sz="2800"/>
              <a:t>   in the long run.</a:t>
            </a:r>
          </a:p>
        </p:txBody>
      </p:sp>
      <p:pic>
        <p:nvPicPr>
          <p:cNvPr id="3075" name="Picture 3" descr="C:\Users\kbeaven1\AppData\Local\Microsoft\Windows\Temporary Internet Files\Content.IE5\IECUGFDE\439842-Royalty-Free-RF-Clip-Art-Illustration-Of-A-Cartoon-Stressed-School-Boy-Taking-An-Exa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3"/>
            <a:ext cx="148934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kbeaven1\AppData\Local\Microsoft\Windows\Temporary Internet Files\Content.IE5\XM7MDOHQ\school-kids-schoolho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805" y="2774850"/>
            <a:ext cx="3538195" cy="372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93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On-screen Show (4:3)</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Welcome to St Mary’s New Parents' Evening 2020</vt:lpstr>
      <vt:lpstr>Reception Classes  September 2020</vt:lpstr>
      <vt:lpstr>Our Lady of Sorrows Church</vt:lpstr>
      <vt:lpstr>Uniform</vt:lpstr>
      <vt:lpstr>FSA Book bags  and water bottles</vt:lpstr>
      <vt:lpstr>Lunches and milk</vt:lpstr>
      <vt:lpstr>School visits</vt:lpstr>
      <vt:lpstr>All About Me</vt:lpstr>
      <vt:lpstr>Staggered Start</vt:lpstr>
      <vt:lpstr>Staggered start  form</vt:lpstr>
      <vt:lpstr>Mrs Lockwood  Special Educational Needs and Disabilities Coordinator (SENDCO)  </vt:lpstr>
      <vt:lpstr>Further Support</vt:lpstr>
      <vt:lpstr>Breakfast Buddies</vt:lpstr>
      <vt:lpstr>S.M.A.S.H  (St. Mary’s After School Hub)</vt:lpstr>
      <vt:lpstr>Please watch the virtual tour of our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Mary’s New Parent’s Evening 2018</dc:title>
  <dc:creator>Kathryn Beaven</dc:creator>
  <cp:revision>2</cp:revision>
  <cp:lastPrinted>2019-06-10T15:46:40Z</cp:lastPrinted>
  <dcterms:created xsi:type="dcterms:W3CDTF">2018-06-19T09:24:28Z</dcterms:created>
  <dcterms:modified xsi:type="dcterms:W3CDTF">2020-06-17T07:50:00Z</dcterms:modified>
</cp:coreProperties>
</file>