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6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A4CF8-41DF-4A2A-83E3-002672AC3B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FEC9E4-FB06-4AD1-AED1-2C831F067E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4DE5C-6F0E-473F-9628-69EAB29CB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6AB0-A9F6-4907-A88F-63E38DD80964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922577-52CE-451B-BDCE-C3950AB9D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FF5496-08A9-4E39-A17C-1005C4668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4AC7-AF4A-4803-8AEC-E3238352A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242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9AB83-1FC2-45FE-A7CD-B761A441A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FE65C5-7742-409E-893E-B81BB876C9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65422A-DDCD-47D9-9D5F-630BA67E3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6AB0-A9F6-4907-A88F-63E38DD80964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485A0-2FCC-4345-88AD-4B71A4A31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C9D53-F112-43E2-9344-9289F27C6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4AC7-AF4A-4803-8AEC-E3238352A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446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AD4CE1-7B77-4DEE-B28F-ED66D97941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BD9579-0890-43B6-943D-EBDDD60FF2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212707-70EF-4ACA-869E-1C2B233EA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6AB0-A9F6-4907-A88F-63E38DD80964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34FE95-0FE7-47CF-B2C2-3D6747BAA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EDABF-F5DB-4B98-AAA9-5E1813C51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4AC7-AF4A-4803-8AEC-E3238352A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275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B74CB-712D-4252-ACF9-50B6CBA89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E077A-39CE-4887-9F5D-7D05D3172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7001B6-0CF5-4655-8750-19A975817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6AB0-A9F6-4907-A88F-63E38DD80964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EAABA7-92AA-4C38-97AD-F5EFDC92A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D99293-CB76-4B63-9755-BC96E56F3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4AC7-AF4A-4803-8AEC-E3238352A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220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8AE1B-E9E0-41E1-A913-7EA6F956F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E792C0-38B9-4A20-BD84-BBE2365845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745FDC-BC6C-4170-8257-91F30279D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6AB0-A9F6-4907-A88F-63E38DD80964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25E9C1-1447-49D8-9C5E-52C59427B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351DA-18E4-4BBE-A374-2E57FFC4C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4AC7-AF4A-4803-8AEC-E3238352A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757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682F3-DBFD-44E9-AF2C-C5C12BD6F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3EAA7-C7BD-4E72-9D05-4000DF64FE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9C75B3-53E6-458E-BA07-21AFD1FBA0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CC7279-196D-40FE-B429-E8DD70DAF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6AB0-A9F6-4907-A88F-63E38DD80964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9C3E03-BF1C-4DDE-9A0B-649DB23E9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2826AE-A021-496B-839D-7A1CC50FD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4AC7-AF4A-4803-8AEC-E3238352A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514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D4D93-40E4-4F06-A279-EDED05134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A312B9-FC4D-471B-983C-D3AD98BBC1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D69564-B259-48CA-9DA2-7D6329CFED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1E64BE-83C9-43AA-A439-E0EE163FF2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8BB43D-3719-4B5F-8185-4A9833D516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38A460-3012-4404-8D1A-B6B3BF142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6AB0-A9F6-4907-A88F-63E38DD80964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4D1A32-B389-46C4-8607-AC37368E7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DCB4F9-E9E0-426F-A964-7727ED99C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4AC7-AF4A-4803-8AEC-E3238352A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847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767C3-65CC-425D-B701-32068D7EA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7B1CC1-4931-476E-B544-A4E9701CD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6AB0-A9F6-4907-A88F-63E38DD80964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4D39F9-EFFF-4D7F-8DAF-2CDCD22AE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06365E-280B-440F-92D9-A75ADFA22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4AC7-AF4A-4803-8AEC-E3238352A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047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9A0EA7-A770-4AD8-8115-79060B82A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6AB0-A9F6-4907-A88F-63E38DD80964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14D7C5-FEB4-47E2-91C1-541F72AB0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B9F54-A0A6-49DB-B65C-923BAC99B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4AC7-AF4A-4803-8AEC-E3238352A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474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A793E-DCAE-4E5E-A09A-4363663CC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56DFD-1203-49CE-A6C9-353E80679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351530-5810-468A-A7F5-AAD72C9FB3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D68B34-A3E6-4B82-A4C9-02984010D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6AB0-A9F6-4907-A88F-63E38DD80964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B4EC02-A3F1-4E8D-ADA9-B14F4720A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D06145-1436-43D4-8683-DBAE9C6F9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4AC7-AF4A-4803-8AEC-E3238352A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042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5ABDF-DC3F-4668-885B-0C6374846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C3768E-B938-44C5-95BD-93789D29FA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28DD59-8854-4467-BE67-1F05FDB954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6AC11C-E9FC-4641-A61B-34EB167A8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6AB0-A9F6-4907-A88F-63E38DD80964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323D58-F243-415A-9847-4AE78689B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5D6FAA-7F43-4214-9E4B-03E39D8CF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4AC7-AF4A-4803-8AEC-E3238352A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153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D19FD6-F40A-4D7D-BABC-749DF2A15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486262-57C7-4A60-A7D4-98A116C32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C0692-3777-4037-8D78-D53C625882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46AB0-A9F6-4907-A88F-63E38DD80964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F3DD7-2EBD-4C05-A1E2-B4500E4431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8A5A3F-04FE-4FB3-9215-E466D1C142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94AC7-AF4A-4803-8AEC-E3238352A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643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3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2" name="Picture 8" descr="Sit Down and Be Seen by Jesus: Beautifying the Beatitudes - Bible Stud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3125355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CF4226D-8186-46E4-8F4C-389332562E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 fontScale="90000"/>
          </a:bodyPr>
          <a:lstStyle/>
          <a:p>
            <a:r>
              <a:rPr lang="en-GB" sz="2900" dirty="0">
                <a:solidFill>
                  <a:srgbClr val="FFFFFF"/>
                </a:solidFill>
              </a:rPr>
              <a:t>https://www.youtube.com/watch?v=5Pj2P8Bn5WI</a:t>
            </a:r>
            <a:r>
              <a:rPr lang="en-GB" sz="2900" dirty="0" smtClean="0">
                <a:solidFill>
                  <a:srgbClr val="FFFFFF"/>
                </a:solidFill>
              </a:rPr>
              <a:t/>
            </a:r>
            <a:br>
              <a:rPr lang="en-GB" sz="2900" dirty="0" smtClean="0">
                <a:solidFill>
                  <a:srgbClr val="FFFFFF"/>
                </a:solidFill>
              </a:rPr>
            </a:br>
            <a:r>
              <a:rPr lang="en-GB" sz="2900" dirty="0">
                <a:solidFill>
                  <a:srgbClr val="FFFFFF"/>
                </a:solidFill>
              </a:rPr>
              <a:t/>
            </a:r>
            <a:br>
              <a:rPr lang="en-GB" sz="2900" dirty="0">
                <a:solidFill>
                  <a:srgbClr val="FFFFFF"/>
                </a:solidFill>
              </a:rPr>
            </a:br>
            <a:r>
              <a:rPr lang="en-GB" sz="2900" dirty="0">
                <a:solidFill>
                  <a:srgbClr val="FFFFFF"/>
                </a:solidFill>
              </a:rPr>
              <a:t/>
            </a:r>
            <a:br>
              <a:rPr lang="en-GB" sz="2900" dirty="0">
                <a:solidFill>
                  <a:srgbClr val="FFFFFF"/>
                </a:solidFill>
              </a:rPr>
            </a:br>
            <a:r>
              <a:rPr lang="en-GB" sz="2900" dirty="0">
                <a:solidFill>
                  <a:srgbClr val="FFFFFF"/>
                </a:solidFill>
              </a:rPr>
              <a:t>Close your eyes and listen to the music. </a:t>
            </a:r>
            <a:br>
              <a:rPr lang="en-GB" sz="2900" dirty="0">
                <a:solidFill>
                  <a:srgbClr val="FFFFFF"/>
                </a:solidFill>
              </a:rPr>
            </a:br>
            <a:r>
              <a:rPr lang="en-GB" sz="2900" dirty="0">
                <a:solidFill>
                  <a:srgbClr val="FFFFFF"/>
                </a:solidFill>
              </a:rPr>
              <a:t/>
            </a:r>
            <a:br>
              <a:rPr lang="en-GB" sz="2900" dirty="0">
                <a:solidFill>
                  <a:srgbClr val="FFFFFF"/>
                </a:solidFill>
              </a:rPr>
            </a:br>
            <a:r>
              <a:rPr lang="en-GB" sz="2900" b="1" i="1" dirty="0">
                <a:solidFill>
                  <a:srgbClr val="FFFFFF"/>
                </a:solidFill>
              </a:rPr>
              <a:t>What </a:t>
            </a:r>
            <a:r>
              <a:rPr lang="en-GB" sz="2900" b="1" i="1" dirty="0" smtClean="0">
                <a:solidFill>
                  <a:srgbClr val="FFFFFF"/>
                </a:solidFill>
              </a:rPr>
              <a:t>does worship mean?</a:t>
            </a:r>
            <a:r>
              <a:rPr lang="en-GB" sz="2900" b="1" i="1" dirty="0">
                <a:solidFill>
                  <a:srgbClr val="FFFFFF"/>
                </a:solidFill>
              </a:rPr>
              <a:t/>
            </a:r>
            <a:br>
              <a:rPr lang="en-GB" sz="2900" b="1" i="1" dirty="0">
                <a:solidFill>
                  <a:srgbClr val="FFFFFF"/>
                </a:solidFill>
              </a:rPr>
            </a:br>
            <a:r>
              <a:rPr lang="en-GB" sz="2900" b="1" i="1" dirty="0">
                <a:solidFill>
                  <a:srgbClr val="FFFFFF"/>
                </a:solidFill>
              </a:rPr>
              <a:t>How </a:t>
            </a:r>
            <a:r>
              <a:rPr lang="en-GB" sz="2900" b="1" i="1" dirty="0" smtClean="0">
                <a:solidFill>
                  <a:srgbClr val="FFFFFF"/>
                </a:solidFill>
              </a:rPr>
              <a:t>can you show your commitment to God?</a:t>
            </a:r>
            <a:r>
              <a:rPr lang="en-GB" sz="2900" b="1" i="1" dirty="0">
                <a:solidFill>
                  <a:srgbClr val="FFFFFF"/>
                </a:solidFill>
              </a:rPr>
              <a:t/>
            </a:r>
            <a:br>
              <a:rPr lang="en-GB" sz="2900" b="1" i="1" dirty="0">
                <a:solidFill>
                  <a:srgbClr val="FFFFFF"/>
                </a:solidFill>
              </a:rPr>
            </a:br>
            <a:r>
              <a:rPr lang="en-GB" sz="2900" b="1" i="1" dirty="0">
                <a:solidFill>
                  <a:srgbClr val="FFFFFF"/>
                </a:solidFill>
              </a:rPr>
              <a:t>What are you thankful </a:t>
            </a:r>
            <a:r>
              <a:rPr lang="en-GB" sz="2900" b="1" i="1" dirty="0" smtClean="0">
                <a:solidFill>
                  <a:srgbClr val="FFFFFF"/>
                </a:solidFill>
              </a:rPr>
              <a:t>for today?</a:t>
            </a:r>
            <a:endParaRPr lang="en-GB" sz="2900" b="1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4488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753" y="157942"/>
            <a:ext cx="1183455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Storytelling is </a:t>
            </a:r>
            <a:r>
              <a:rPr lang="en-GB" sz="2800" dirty="0" smtClean="0"/>
              <a:t>done all over the world </a:t>
            </a:r>
            <a:r>
              <a:rPr lang="en-GB" sz="2800" dirty="0"/>
              <a:t>and human beings are unique in having the </a:t>
            </a:r>
            <a:r>
              <a:rPr lang="en-GB" sz="2800" dirty="0" smtClean="0"/>
              <a:t>skills and </a:t>
            </a:r>
            <a:r>
              <a:rPr lang="en-GB" sz="2800" dirty="0"/>
              <a:t>imagination to </a:t>
            </a:r>
            <a:r>
              <a:rPr lang="en-GB" sz="2800" dirty="0" smtClean="0"/>
              <a:t>think up and communicate stories, which can be done in many ways! </a:t>
            </a:r>
          </a:p>
          <a:p>
            <a:pPr algn="ctr"/>
            <a:r>
              <a:rPr lang="en-GB" sz="2800" dirty="0" smtClean="0"/>
              <a:t>Oral </a:t>
            </a:r>
            <a:r>
              <a:rPr lang="en-GB" sz="2800" dirty="0"/>
              <a:t>storytelling </a:t>
            </a:r>
            <a:r>
              <a:rPr lang="en-GB" sz="2800" dirty="0" smtClean="0"/>
              <a:t>is an </a:t>
            </a:r>
            <a:r>
              <a:rPr lang="en-GB" sz="2800" dirty="0"/>
              <a:t>ancient art </a:t>
            </a:r>
            <a:r>
              <a:rPr lang="en-GB" sz="2800" dirty="0" smtClean="0"/>
              <a:t>with </a:t>
            </a:r>
            <a:r>
              <a:rPr lang="en-GB" sz="2800" dirty="0"/>
              <a:t>common </a:t>
            </a:r>
            <a:r>
              <a:rPr lang="en-GB" sz="2800" dirty="0" smtClean="0"/>
              <a:t>subjects </a:t>
            </a:r>
            <a:r>
              <a:rPr lang="en-GB" sz="2800" dirty="0"/>
              <a:t>which </a:t>
            </a:r>
            <a:r>
              <a:rPr lang="en-GB" sz="2800" dirty="0" smtClean="0"/>
              <a:t>are included worldwide</a:t>
            </a:r>
            <a:r>
              <a:rPr lang="en-GB" sz="2800" dirty="0"/>
              <a:t>. </a:t>
            </a:r>
            <a:endParaRPr lang="en-GB" sz="2800" dirty="0" smtClean="0"/>
          </a:p>
          <a:p>
            <a:pPr algn="ctr"/>
            <a:r>
              <a:rPr lang="en-GB" sz="2800" dirty="0" smtClean="0"/>
              <a:t>Stories </a:t>
            </a:r>
            <a:r>
              <a:rPr lang="en-GB" sz="2800" dirty="0"/>
              <a:t>can </a:t>
            </a:r>
            <a:r>
              <a:rPr lang="en-GB" sz="2800" b="1" dirty="0"/>
              <a:t>entertain, pass on old knowledge, </a:t>
            </a:r>
            <a:r>
              <a:rPr lang="en-GB" sz="2800" b="1" dirty="0" smtClean="0"/>
              <a:t>create </a:t>
            </a:r>
            <a:r>
              <a:rPr lang="en-GB" sz="2800" b="1" dirty="0"/>
              <a:t>strong </a:t>
            </a:r>
            <a:r>
              <a:rPr lang="en-GB" sz="2800" b="1" dirty="0" smtClean="0"/>
              <a:t>emotions, influence others, answer </a:t>
            </a:r>
            <a:r>
              <a:rPr lang="en-GB" sz="2800" b="1" dirty="0"/>
              <a:t>questions and explain mysteries.</a:t>
            </a:r>
            <a:r>
              <a:rPr lang="en-GB" sz="2800" dirty="0"/>
              <a:t> </a:t>
            </a:r>
            <a:r>
              <a:rPr lang="en-GB" sz="2800" dirty="0" smtClean="0"/>
              <a:t>Within religious </a:t>
            </a:r>
            <a:r>
              <a:rPr lang="en-GB" sz="2800" dirty="0"/>
              <a:t>communities, </a:t>
            </a:r>
            <a:r>
              <a:rPr lang="en-GB" sz="2800" b="1" dirty="0"/>
              <a:t>stories can also be used </a:t>
            </a:r>
            <a:r>
              <a:rPr lang="en-GB" sz="2800" b="1" dirty="0" smtClean="0"/>
              <a:t>to teach</a:t>
            </a:r>
            <a:r>
              <a:rPr lang="en-GB" sz="2800" b="1" dirty="0"/>
              <a:t>, pass </a:t>
            </a:r>
            <a:r>
              <a:rPr lang="en-GB" sz="2800" b="1" dirty="0" smtClean="0"/>
              <a:t>on wisdom</a:t>
            </a:r>
            <a:r>
              <a:rPr lang="en-GB" sz="2800" b="1" dirty="0"/>
              <a:t>, reveal messages or truths and explore rules or codes for living.</a:t>
            </a:r>
          </a:p>
        </p:txBody>
      </p:sp>
      <p:pic>
        <p:nvPicPr>
          <p:cNvPr id="3074" name="Picture 2" descr="Storytelling in Brain | © Storyals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7513" y="4152913"/>
            <a:ext cx="5253855" cy="2705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0990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E0E63E4-402B-4E20-A266-D389BD773CF3}"/>
              </a:ext>
            </a:extLst>
          </p:cNvPr>
          <p:cNvSpPr txBox="1"/>
          <p:nvPr/>
        </p:nvSpPr>
        <p:spPr>
          <a:xfrm>
            <a:off x="5454864" y="341403"/>
            <a:ext cx="654802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What is your favourite story from the bible that you have heard?</a:t>
            </a:r>
          </a:p>
          <a:p>
            <a:r>
              <a:rPr lang="en-GB" sz="3200" dirty="0" smtClean="0">
                <a:solidFill>
                  <a:srgbClr val="FF0000"/>
                </a:solidFill>
              </a:rPr>
              <a:t>My favourite story is…</a:t>
            </a:r>
          </a:p>
          <a:p>
            <a:endParaRPr lang="en-GB" sz="3200" dirty="0"/>
          </a:p>
          <a:p>
            <a:r>
              <a:rPr lang="en-GB" sz="3200" dirty="0" smtClean="0"/>
              <a:t>Why is this your favourite?</a:t>
            </a:r>
          </a:p>
          <a:p>
            <a:r>
              <a:rPr lang="en-GB" sz="3200" dirty="0" smtClean="0">
                <a:solidFill>
                  <a:srgbClr val="FF0000"/>
                </a:solidFill>
              </a:rPr>
              <a:t>It is my favourite because…</a:t>
            </a:r>
          </a:p>
          <a:p>
            <a:endParaRPr lang="en-GB" sz="3200" dirty="0">
              <a:solidFill>
                <a:srgbClr val="FF0000"/>
              </a:solidFill>
            </a:endParaRPr>
          </a:p>
          <a:p>
            <a:r>
              <a:rPr lang="en-GB" sz="3200" dirty="0" smtClean="0"/>
              <a:t>What did it teach you?</a:t>
            </a:r>
          </a:p>
          <a:p>
            <a:r>
              <a:rPr lang="en-GB" sz="3200" dirty="0" smtClean="0">
                <a:solidFill>
                  <a:srgbClr val="FF0000"/>
                </a:solidFill>
              </a:rPr>
              <a:t>It taught me that…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2052" name="Picture 4" descr="Chapter 44: Jesus Christ Blesses the Children | Latter–day Saints Chann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14" y="606167"/>
            <a:ext cx="4946176" cy="2782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7183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E0E63E4-402B-4E20-A266-D389BD773CF3}"/>
              </a:ext>
            </a:extLst>
          </p:cNvPr>
          <p:cNvSpPr txBox="1"/>
          <p:nvPr/>
        </p:nvSpPr>
        <p:spPr>
          <a:xfrm>
            <a:off x="304800" y="238879"/>
            <a:ext cx="118872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Task: Select one of the five </a:t>
            </a:r>
            <a:r>
              <a:rPr lang="en-GB" sz="3200" dirty="0" smtClean="0"/>
              <a:t>topics </a:t>
            </a:r>
            <a:r>
              <a:rPr lang="en-GB" sz="3200" dirty="0"/>
              <a:t>below to create, develop, perform and produce an </a:t>
            </a:r>
            <a:r>
              <a:rPr lang="en-GB" sz="3200" dirty="0" smtClean="0"/>
              <a:t>audio/video recording, </a:t>
            </a:r>
            <a:r>
              <a:rPr lang="en-GB" sz="3200" smtClean="0"/>
              <a:t>a </a:t>
            </a:r>
            <a:r>
              <a:rPr lang="en-GB" sz="3200" smtClean="0"/>
              <a:t>Lego </a:t>
            </a:r>
            <a:r>
              <a:rPr lang="en-GB" sz="3200" dirty="0" smtClean="0"/>
              <a:t>story, a role play or a written version </a:t>
            </a:r>
            <a:r>
              <a:rPr lang="en-GB" sz="3200" dirty="0"/>
              <a:t>of </a:t>
            </a:r>
            <a:r>
              <a:rPr lang="en-GB" sz="3200" dirty="0" smtClean="0"/>
              <a:t>a story </a:t>
            </a:r>
            <a:r>
              <a:rPr lang="en-GB" sz="3200" dirty="0"/>
              <a:t>which shows an understanding of their chosen </a:t>
            </a:r>
            <a:r>
              <a:rPr lang="en-GB" sz="3200" dirty="0" smtClean="0"/>
              <a:t>topic </a:t>
            </a:r>
            <a:r>
              <a:rPr lang="en-GB" sz="3200" dirty="0"/>
              <a:t>in a religious </a:t>
            </a:r>
            <a:r>
              <a:rPr lang="en-GB" sz="3200" dirty="0" smtClean="0"/>
              <a:t>way.</a:t>
            </a:r>
          </a:p>
          <a:p>
            <a:endParaRPr lang="en-GB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FF0000"/>
                </a:solidFill>
              </a:rPr>
              <a:t>F</a:t>
            </a:r>
            <a:r>
              <a:rPr lang="en-GB" sz="3200" dirty="0" smtClean="0">
                <a:solidFill>
                  <a:srgbClr val="FF0000"/>
                </a:solidFill>
              </a:rPr>
              <a:t>orgiveness</a:t>
            </a:r>
            <a:r>
              <a:rPr lang="en-GB" sz="3200" dirty="0" smtClean="0"/>
              <a:t> – e.g. where you forgive a friend for something they have done, even if it was on purpose.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FF0000"/>
                </a:solidFill>
              </a:rPr>
              <a:t>G</a:t>
            </a:r>
            <a:r>
              <a:rPr lang="en-GB" sz="3200" dirty="0" smtClean="0">
                <a:solidFill>
                  <a:srgbClr val="FF0000"/>
                </a:solidFill>
              </a:rPr>
              <a:t>ratitude</a:t>
            </a:r>
            <a:r>
              <a:rPr lang="en-GB" sz="3200" dirty="0" smtClean="0"/>
              <a:t> – e.g. where you repay some kindness that you received.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rgbClr val="FF0000"/>
                </a:solidFill>
              </a:rPr>
              <a:t>Loving/kindness </a:t>
            </a:r>
            <a:r>
              <a:rPr lang="en-GB" sz="3200" dirty="0" smtClean="0"/>
              <a:t>– e.g. when a stranger does something for you.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FF0000"/>
                </a:solidFill>
              </a:rPr>
              <a:t>M</a:t>
            </a:r>
            <a:r>
              <a:rPr lang="en-GB" sz="3200" dirty="0" smtClean="0">
                <a:solidFill>
                  <a:srgbClr val="FF0000"/>
                </a:solidFill>
              </a:rPr>
              <a:t>ercy</a:t>
            </a:r>
            <a:r>
              <a:rPr lang="en-GB" sz="3200" dirty="0" smtClean="0"/>
              <a:t> – when you forgive someone even though you could punish them for what they have done.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rgbClr val="FF0000"/>
                </a:solidFill>
              </a:rPr>
              <a:t>Truth</a:t>
            </a:r>
            <a:r>
              <a:rPr lang="en-GB" sz="3200" dirty="0" smtClean="0"/>
              <a:t> – when you told the truth even if it meant you got into trouble.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62055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270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https://www.youtube.com/watch?v=5Pj2P8Bn5WI   Close your eyes and listen to the music.   What does worship mean? How can you show your commitment to God? What are you thankful for today?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https://www.youtube.com/watch?v=fOB73qRVGJs  Close your eyes and listen to the music.   What has made you feel happy today? How have you felt close to God? What are you thankful for?</dc:title>
  <dc:creator>Anthony Morreale</dc:creator>
  <cp:lastModifiedBy>Nicola Morreale</cp:lastModifiedBy>
  <cp:revision>10</cp:revision>
  <dcterms:created xsi:type="dcterms:W3CDTF">2020-04-28T18:10:48Z</dcterms:created>
  <dcterms:modified xsi:type="dcterms:W3CDTF">2020-09-17T15:20:44Z</dcterms:modified>
</cp:coreProperties>
</file>